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85" r:id="rId3"/>
    <p:sldId id="283" r:id="rId4"/>
    <p:sldId id="257" r:id="rId5"/>
    <p:sldId id="263" r:id="rId6"/>
    <p:sldId id="262" r:id="rId7"/>
    <p:sldId id="258" r:id="rId8"/>
    <p:sldId id="264" r:id="rId9"/>
    <p:sldId id="261" r:id="rId10"/>
    <p:sldId id="260" r:id="rId11"/>
    <p:sldId id="265" r:id="rId12"/>
    <p:sldId id="268" r:id="rId13"/>
    <p:sldId id="270" r:id="rId14"/>
    <p:sldId id="266" r:id="rId15"/>
    <p:sldId id="288" r:id="rId16"/>
    <p:sldId id="271" r:id="rId17"/>
    <p:sldId id="269" r:id="rId18"/>
    <p:sldId id="272" r:id="rId19"/>
    <p:sldId id="273" r:id="rId20"/>
    <p:sldId id="274" r:id="rId21"/>
    <p:sldId id="276" r:id="rId22"/>
    <p:sldId id="275" r:id="rId23"/>
    <p:sldId id="277" r:id="rId24"/>
    <p:sldId id="280" r:id="rId25"/>
    <p:sldId id="278" r:id="rId26"/>
    <p:sldId id="287" r:id="rId27"/>
    <p:sldId id="286" r:id="rId28"/>
    <p:sldId id="282" r:id="rId29"/>
    <p:sldId id="279" r:id="rId30"/>
    <p:sldId id="281" r:id="rId31"/>
    <p:sldId id="284" r:id="rId32"/>
  </p:sldIdLst>
  <p:sldSz cx="12192000" cy="6858000"/>
  <p:notesSz cx="6858000" cy="9144000"/>
  <p:embeddedFontLst>
    <p:embeddedFont>
      <p:font typeface="Pretendard" panose="02000503000000020004" pitchFamily="50" charset="-127"/>
      <p:regular r:id="rId34"/>
      <p:bold r:id="rId35"/>
    </p:embeddedFont>
    <p:embeddedFont>
      <p:font typeface="Pretendard SemiBold" panose="02000703000000020004" pitchFamily="50" charset="-127"/>
      <p:bold r:id="rId36"/>
    </p:embeddedFont>
    <p:embeddedFont>
      <p:font typeface="Pretendard Thin" panose="02000203000000020004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37791"/>
    <a:srgbClr val="0E1546"/>
    <a:srgbClr val="181F4F"/>
    <a:srgbClr val="BB2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66F5F-A4EA-4A1E-86AF-A1CD6C12E758}" v="7" dt="2023-06-05T02:36:12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69697" autoAdjust="0"/>
  </p:normalViewPr>
  <p:slideViewPr>
    <p:cSldViewPr snapToGrid="0">
      <p:cViewPr varScale="1">
        <p:scale>
          <a:sx n="77" d="100"/>
          <a:sy n="77" d="100"/>
        </p:scale>
        <p:origin x="19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재엽" userId="f1fd1e63-80af-4dfe-b19a-3e8b92339e0d" providerId="ADAL" clId="{24A99EE0-EB14-4375-BDA7-9FF0048C68EF}"/>
    <pc:docChg chg="undo custSel addSld delSld modSld sldOrd">
      <pc:chgData name="정재엽" userId="f1fd1e63-80af-4dfe-b19a-3e8b92339e0d" providerId="ADAL" clId="{24A99EE0-EB14-4375-BDA7-9FF0048C68EF}" dt="2023-06-04T16:29:17.074" v="974" actId="164"/>
      <pc:docMkLst>
        <pc:docMk/>
      </pc:docMkLst>
      <pc:sldChg chg="modSp mod">
        <pc:chgData name="정재엽" userId="f1fd1e63-80af-4dfe-b19a-3e8b92339e0d" providerId="ADAL" clId="{24A99EE0-EB14-4375-BDA7-9FF0048C68EF}" dt="2023-06-04T13:23:17.203" v="947"/>
        <pc:sldMkLst>
          <pc:docMk/>
          <pc:sldMk cId="3056069137" sldId="256"/>
        </pc:sldMkLst>
        <pc:spChg chg="mod">
          <ac:chgData name="정재엽" userId="f1fd1e63-80af-4dfe-b19a-3e8b92339e0d" providerId="ADAL" clId="{24A99EE0-EB14-4375-BDA7-9FF0048C68EF}" dt="2023-06-04T13:21:53.242" v="785" actId="113"/>
          <ac:spMkLst>
            <pc:docMk/>
            <pc:sldMk cId="3056069137" sldId="256"/>
            <ac:spMk id="8" creationId="{B904368B-9FAE-B458-2E66-9E23B2679175}"/>
          </ac:spMkLst>
        </pc:spChg>
        <pc:picChg chg="mod">
          <ac:chgData name="정재엽" userId="f1fd1e63-80af-4dfe-b19a-3e8b92339e0d" providerId="ADAL" clId="{24A99EE0-EB14-4375-BDA7-9FF0048C68EF}" dt="2023-06-04T13:23:17.203" v="947"/>
          <ac:picMkLst>
            <pc:docMk/>
            <pc:sldMk cId="3056069137" sldId="256"/>
            <ac:picMk id="1026" creationId="{53E0438B-430E-FA79-AC8D-4A4C2A91F6A0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13:18:19.504" v="727" actId="1035"/>
        <pc:sldMkLst>
          <pc:docMk/>
          <pc:sldMk cId="2636696665" sldId="257"/>
        </pc:sldMkLst>
        <pc:spChg chg="del">
          <ac:chgData name="정재엽" userId="f1fd1e63-80af-4dfe-b19a-3e8b92339e0d" providerId="ADAL" clId="{24A99EE0-EB14-4375-BDA7-9FF0048C68EF}" dt="2023-06-04T05:36:17.024" v="1" actId="478"/>
          <ac:spMkLst>
            <pc:docMk/>
            <pc:sldMk cId="2636696665" sldId="257"/>
            <ac:spMk id="2" creationId="{0601B7E9-FD22-CA4F-CC9B-D195EB5720A9}"/>
          </ac:spMkLst>
        </pc:spChg>
        <pc:spChg chg="add mod">
          <ac:chgData name="정재엽" userId="f1fd1e63-80af-4dfe-b19a-3e8b92339e0d" providerId="ADAL" clId="{24A99EE0-EB14-4375-BDA7-9FF0048C68EF}" dt="2023-06-04T13:18:03.594" v="713" actId="14100"/>
          <ac:spMkLst>
            <pc:docMk/>
            <pc:sldMk cId="2636696665" sldId="257"/>
            <ac:spMk id="3" creationId="{09806886-4EF8-2DC3-460A-FF49359955D9}"/>
          </ac:spMkLst>
        </pc:spChg>
        <pc:spChg chg="del">
          <ac:chgData name="정재엽" userId="f1fd1e63-80af-4dfe-b19a-3e8b92339e0d" providerId="ADAL" clId="{24A99EE0-EB14-4375-BDA7-9FF0048C68EF}" dt="2023-06-04T05:36:17.024" v="1" actId="478"/>
          <ac:spMkLst>
            <pc:docMk/>
            <pc:sldMk cId="2636696665" sldId="257"/>
            <ac:spMk id="3" creationId="{F1651B1B-7282-8BF8-A6A6-BF13E8D65155}"/>
          </ac:spMkLst>
        </pc:spChg>
        <pc:grpChg chg="add mod">
          <ac:chgData name="정재엽" userId="f1fd1e63-80af-4dfe-b19a-3e8b92339e0d" providerId="ADAL" clId="{24A99EE0-EB14-4375-BDA7-9FF0048C68EF}" dt="2023-06-04T13:18:19.504" v="727" actId="1035"/>
          <ac:grpSpMkLst>
            <pc:docMk/>
            <pc:sldMk cId="2636696665" sldId="257"/>
            <ac:grpSpMk id="4" creationId="{A095A2DD-BB32-CA72-5326-0FA1729D3521}"/>
          </ac:grpSpMkLst>
        </pc:grpChg>
        <pc:picChg chg="add mod ord">
          <ac:chgData name="정재엽" userId="f1fd1e63-80af-4dfe-b19a-3e8b92339e0d" providerId="ADAL" clId="{24A99EE0-EB14-4375-BDA7-9FF0048C68EF}" dt="2023-06-04T13:17:47.268" v="706" actId="164"/>
          <ac:picMkLst>
            <pc:docMk/>
            <pc:sldMk cId="2636696665" sldId="257"/>
            <ac:picMk id="2" creationId="{5BA3D886-C69A-93A4-FC76-B822128E9055}"/>
          </ac:picMkLst>
        </pc:picChg>
        <pc:picChg chg="add mod">
          <ac:chgData name="정재엽" userId="f1fd1e63-80af-4dfe-b19a-3e8b92339e0d" providerId="ADAL" clId="{24A99EE0-EB14-4375-BDA7-9FF0048C68EF}" dt="2023-06-04T13:18:17.303" v="726" actId="1076"/>
          <ac:picMkLst>
            <pc:docMk/>
            <pc:sldMk cId="2636696665" sldId="257"/>
            <ac:picMk id="5" creationId="{C4D9F42C-91F1-9F34-1382-69C164C90419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13:18:27.107" v="730"/>
        <pc:sldMkLst>
          <pc:docMk/>
          <pc:sldMk cId="514643674" sldId="258"/>
        </pc:sldMkLst>
        <pc:spChg chg="del">
          <ac:chgData name="정재엽" userId="f1fd1e63-80af-4dfe-b19a-3e8b92339e0d" providerId="ADAL" clId="{24A99EE0-EB14-4375-BDA7-9FF0048C68EF}" dt="2023-06-04T05:44:21.185" v="6" actId="478"/>
          <ac:spMkLst>
            <pc:docMk/>
            <pc:sldMk cId="514643674" sldId="258"/>
            <ac:spMk id="2" creationId="{12ACEA07-112A-E442-2D47-486C3B22E1B2}"/>
          </ac:spMkLst>
        </pc:spChg>
        <pc:spChg chg="mod">
          <ac:chgData name="정재엽" userId="f1fd1e63-80af-4dfe-b19a-3e8b92339e0d" providerId="ADAL" clId="{24A99EE0-EB14-4375-BDA7-9FF0048C68EF}" dt="2023-06-04T13:18:27.107" v="730"/>
          <ac:spMkLst>
            <pc:docMk/>
            <pc:sldMk cId="514643674" sldId="258"/>
            <ac:spMk id="3" creationId="{902353E7-71A1-1DD4-C595-1F25A6CC90E1}"/>
          </ac:spMkLst>
        </pc:spChg>
        <pc:spChg chg="del">
          <ac:chgData name="정재엽" userId="f1fd1e63-80af-4dfe-b19a-3e8b92339e0d" providerId="ADAL" clId="{24A99EE0-EB14-4375-BDA7-9FF0048C68EF}" dt="2023-06-04T05:44:21.185" v="6" actId="478"/>
          <ac:spMkLst>
            <pc:docMk/>
            <pc:sldMk cId="514643674" sldId="258"/>
            <ac:spMk id="3" creationId="{D339FCC5-767A-1078-B6DE-5A44238CD576}"/>
          </ac:spMkLst>
        </pc:spChg>
        <pc:grpChg chg="add mod">
          <ac:chgData name="정재엽" userId="f1fd1e63-80af-4dfe-b19a-3e8b92339e0d" providerId="ADAL" clId="{24A99EE0-EB14-4375-BDA7-9FF0048C68EF}" dt="2023-06-04T13:18:27.107" v="730"/>
          <ac:grpSpMkLst>
            <pc:docMk/>
            <pc:sldMk cId="514643674" sldId="258"/>
            <ac:grpSpMk id="2" creationId="{4236FB5D-12F4-0D05-004B-E8EBD866FD21}"/>
          </ac:grpSpMkLst>
        </pc:grpChg>
        <pc:picChg chg="mod">
          <ac:chgData name="정재엽" userId="f1fd1e63-80af-4dfe-b19a-3e8b92339e0d" providerId="ADAL" clId="{24A99EE0-EB14-4375-BDA7-9FF0048C68EF}" dt="2023-06-04T13:18:27.107" v="730"/>
          <ac:picMkLst>
            <pc:docMk/>
            <pc:sldMk cId="514643674" sldId="258"/>
            <ac:picMk id="4" creationId="{1891BD6C-34DF-742A-7661-D4836A41DEF8}"/>
          </ac:picMkLst>
        </pc:picChg>
        <pc:picChg chg="add">
          <ac:chgData name="정재엽" userId="f1fd1e63-80af-4dfe-b19a-3e8b92339e0d" providerId="ADAL" clId="{24A99EE0-EB14-4375-BDA7-9FF0048C68EF}" dt="2023-06-04T05:44:21.453" v="7" actId="22"/>
          <ac:picMkLst>
            <pc:docMk/>
            <pc:sldMk cId="514643674" sldId="258"/>
            <ac:picMk id="5" creationId="{00A7C286-B63D-C1B8-D871-DBCE7515B5BF}"/>
          </ac:picMkLst>
        </pc:picChg>
      </pc:sldChg>
      <pc:sldChg chg="add del">
        <pc:chgData name="정재엽" userId="f1fd1e63-80af-4dfe-b19a-3e8b92339e0d" providerId="ADAL" clId="{24A99EE0-EB14-4375-BDA7-9FF0048C68EF}" dt="2023-06-04T05:49:08.494" v="14" actId="47"/>
        <pc:sldMkLst>
          <pc:docMk/>
          <pc:sldMk cId="252973949" sldId="259"/>
        </pc:sldMkLst>
      </pc:sldChg>
      <pc:sldChg chg="addSp delSp modSp new mod">
        <pc:chgData name="정재엽" userId="f1fd1e63-80af-4dfe-b19a-3e8b92339e0d" providerId="ADAL" clId="{24A99EE0-EB14-4375-BDA7-9FF0048C68EF}" dt="2023-06-04T13:18:32.807" v="733"/>
        <pc:sldMkLst>
          <pc:docMk/>
          <pc:sldMk cId="141369509" sldId="260"/>
        </pc:sldMkLst>
        <pc:spChg chg="del">
          <ac:chgData name="정재엽" userId="f1fd1e63-80af-4dfe-b19a-3e8b92339e0d" providerId="ADAL" clId="{24A99EE0-EB14-4375-BDA7-9FF0048C68EF}" dt="2023-06-04T05:47:45.517" v="10" actId="478"/>
          <ac:spMkLst>
            <pc:docMk/>
            <pc:sldMk cId="141369509" sldId="260"/>
            <ac:spMk id="2" creationId="{D8BED84B-DFC1-4997-E23B-A8C645D81FB1}"/>
          </ac:spMkLst>
        </pc:spChg>
        <pc:spChg chg="del">
          <ac:chgData name="정재엽" userId="f1fd1e63-80af-4dfe-b19a-3e8b92339e0d" providerId="ADAL" clId="{24A99EE0-EB14-4375-BDA7-9FF0048C68EF}" dt="2023-06-04T05:47:45.517" v="10" actId="478"/>
          <ac:spMkLst>
            <pc:docMk/>
            <pc:sldMk cId="141369509" sldId="260"/>
            <ac:spMk id="3" creationId="{46B11906-30A8-FBA6-8709-9937A18D37A2}"/>
          </ac:spMkLst>
        </pc:spChg>
        <pc:spChg chg="mod">
          <ac:chgData name="정재엽" userId="f1fd1e63-80af-4dfe-b19a-3e8b92339e0d" providerId="ADAL" clId="{24A99EE0-EB14-4375-BDA7-9FF0048C68EF}" dt="2023-06-04T13:18:32.807" v="733"/>
          <ac:spMkLst>
            <pc:docMk/>
            <pc:sldMk cId="141369509" sldId="260"/>
            <ac:spMk id="3" creationId="{50924128-B750-08BE-3045-0E430F874C48}"/>
          </ac:spMkLst>
        </pc:spChg>
        <pc:grpChg chg="add mod">
          <ac:chgData name="정재엽" userId="f1fd1e63-80af-4dfe-b19a-3e8b92339e0d" providerId="ADAL" clId="{24A99EE0-EB14-4375-BDA7-9FF0048C68EF}" dt="2023-06-04T13:18:32.807" v="733"/>
          <ac:grpSpMkLst>
            <pc:docMk/>
            <pc:sldMk cId="141369509" sldId="260"/>
            <ac:grpSpMk id="2" creationId="{5E5322DF-CC5C-B36F-809F-AE95A8F156AF}"/>
          </ac:grpSpMkLst>
        </pc:grpChg>
        <pc:picChg chg="mod">
          <ac:chgData name="정재엽" userId="f1fd1e63-80af-4dfe-b19a-3e8b92339e0d" providerId="ADAL" clId="{24A99EE0-EB14-4375-BDA7-9FF0048C68EF}" dt="2023-06-04T13:18:32.807" v="733"/>
          <ac:picMkLst>
            <pc:docMk/>
            <pc:sldMk cId="141369509" sldId="260"/>
            <ac:picMk id="4" creationId="{5BE8AFDE-F31A-2F2E-5D6A-F92F788F7D42}"/>
          </ac:picMkLst>
        </pc:picChg>
        <pc:picChg chg="add del">
          <ac:chgData name="정재엽" userId="f1fd1e63-80af-4dfe-b19a-3e8b92339e0d" providerId="ADAL" clId="{24A99EE0-EB14-4375-BDA7-9FF0048C68EF}" dt="2023-06-04T05:47:48.898" v="12" actId="478"/>
          <ac:picMkLst>
            <pc:docMk/>
            <pc:sldMk cId="141369509" sldId="260"/>
            <ac:picMk id="5" creationId="{9FA043F9-555D-1B42-B51A-29679A4462B8}"/>
          </ac:picMkLst>
        </pc:picChg>
        <pc:picChg chg="add">
          <ac:chgData name="정재엽" userId="f1fd1e63-80af-4dfe-b19a-3e8b92339e0d" providerId="ADAL" clId="{24A99EE0-EB14-4375-BDA7-9FF0048C68EF}" dt="2023-06-04T05:47:58.515" v="13" actId="22"/>
          <ac:picMkLst>
            <pc:docMk/>
            <pc:sldMk cId="141369509" sldId="260"/>
            <ac:picMk id="7" creationId="{C1F74569-0112-7209-BD04-CD432B66E641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13:18:31.495" v="732"/>
        <pc:sldMkLst>
          <pc:docMk/>
          <pc:sldMk cId="2573931987" sldId="261"/>
        </pc:sldMkLst>
        <pc:spChg chg="del">
          <ac:chgData name="정재엽" userId="f1fd1e63-80af-4dfe-b19a-3e8b92339e0d" providerId="ADAL" clId="{24A99EE0-EB14-4375-BDA7-9FF0048C68EF}" dt="2023-06-04T05:53:57.064" v="16" actId="478"/>
          <ac:spMkLst>
            <pc:docMk/>
            <pc:sldMk cId="2573931987" sldId="261"/>
            <ac:spMk id="2" creationId="{4021607C-74FA-E504-21D8-8CCC8DDACF61}"/>
          </ac:spMkLst>
        </pc:spChg>
        <pc:spChg chg="mod">
          <ac:chgData name="정재엽" userId="f1fd1e63-80af-4dfe-b19a-3e8b92339e0d" providerId="ADAL" clId="{24A99EE0-EB14-4375-BDA7-9FF0048C68EF}" dt="2023-06-04T13:18:31.495" v="732"/>
          <ac:spMkLst>
            <pc:docMk/>
            <pc:sldMk cId="2573931987" sldId="261"/>
            <ac:spMk id="3" creationId="{0AF8FA7C-958A-9930-0542-8CF4DAC32084}"/>
          </ac:spMkLst>
        </pc:spChg>
        <pc:spChg chg="del">
          <ac:chgData name="정재엽" userId="f1fd1e63-80af-4dfe-b19a-3e8b92339e0d" providerId="ADAL" clId="{24A99EE0-EB14-4375-BDA7-9FF0048C68EF}" dt="2023-06-04T05:53:57.064" v="16" actId="478"/>
          <ac:spMkLst>
            <pc:docMk/>
            <pc:sldMk cId="2573931987" sldId="261"/>
            <ac:spMk id="3" creationId="{2D3F8946-0F95-CE84-F4F5-3F58001FCDB9}"/>
          </ac:spMkLst>
        </pc:spChg>
        <pc:grpChg chg="add mod">
          <ac:chgData name="정재엽" userId="f1fd1e63-80af-4dfe-b19a-3e8b92339e0d" providerId="ADAL" clId="{24A99EE0-EB14-4375-BDA7-9FF0048C68EF}" dt="2023-06-04T13:18:31.495" v="732"/>
          <ac:grpSpMkLst>
            <pc:docMk/>
            <pc:sldMk cId="2573931987" sldId="261"/>
            <ac:grpSpMk id="2" creationId="{6CE12A88-9AC5-4ABB-60C7-49BB06187D49}"/>
          </ac:grpSpMkLst>
        </pc:grpChg>
        <pc:picChg chg="mod">
          <ac:chgData name="정재엽" userId="f1fd1e63-80af-4dfe-b19a-3e8b92339e0d" providerId="ADAL" clId="{24A99EE0-EB14-4375-BDA7-9FF0048C68EF}" dt="2023-06-04T13:18:31.495" v="732"/>
          <ac:picMkLst>
            <pc:docMk/>
            <pc:sldMk cId="2573931987" sldId="261"/>
            <ac:picMk id="4" creationId="{005F5869-A7A2-0CD1-D122-2DC6927A874D}"/>
          </ac:picMkLst>
        </pc:picChg>
        <pc:picChg chg="add">
          <ac:chgData name="정재엽" userId="f1fd1e63-80af-4dfe-b19a-3e8b92339e0d" providerId="ADAL" clId="{24A99EE0-EB14-4375-BDA7-9FF0048C68EF}" dt="2023-06-04T05:53:57.341" v="17" actId="22"/>
          <ac:picMkLst>
            <pc:docMk/>
            <pc:sldMk cId="2573931987" sldId="261"/>
            <ac:picMk id="5" creationId="{F9B4E6A4-0084-785C-D183-88AA326575CD}"/>
          </ac:picMkLst>
        </pc:picChg>
      </pc:sldChg>
      <pc:sldChg chg="addSp delSp new mod">
        <pc:chgData name="정재엽" userId="f1fd1e63-80af-4dfe-b19a-3e8b92339e0d" providerId="ADAL" clId="{24A99EE0-EB14-4375-BDA7-9FF0048C68EF}" dt="2023-06-04T05:54:35.092" v="20" actId="22"/>
        <pc:sldMkLst>
          <pc:docMk/>
          <pc:sldMk cId="2996328527" sldId="262"/>
        </pc:sldMkLst>
        <pc:spChg chg="del">
          <ac:chgData name="정재엽" userId="f1fd1e63-80af-4dfe-b19a-3e8b92339e0d" providerId="ADAL" clId="{24A99EE0-EB14-4375-BDA7-9FF0048C68EF}" dt="2023-06-04T05:54:34.859" v="19" actId="478"/>
          <ac:spMkLst>
            <pc:docMk/>
            <pc:sldMk cId="2996328527" sldId="262"/>
            <ac:spMk id="2" creationId="{DBBD5CA6-BCF5-B953-7B69-EB959A5421A6}"/>
          </ac:spMkLst>
        </pc:spChg>
        <pc:spChg chg="del">
          <ac:chgData name="정재엽" userId="f1fd1e63-80af-4dfe-b19a-3e8b92339e0d" providerId="ADAL" clId="{24A99EE0-EB14-4375-BDA7-9FF0048C68EF}" dt="2023-06-04T05:54:34.859" v="19" actId="478"/>
          <ac:spMkLst>
            <pc:docMk/>
            <pc:sldMk cId="2996328527" sldId="262"/>
            <ac:spMk id="3" creationId="{EDFB0752-6257-B5ED-640E-30B554D8F624}"/>
          </ac:spMkLst>
        </pc:spChg>
        <pc:picChg chg="add">
          <ac:chgData name="정재엽" userId="f1fd1e63-80af-4dfe-b19a-3e8b92339e0d" providerId="ADAL" clId="{24A99EE0-EB14-4375-BDA7-9FF0048C68EF}" dt="2023-06-04T05:54:35.092" v="20" actId="22"/>
          <ac:picMkLst>
            <pc:docMk/>
            <pc:sldMk cId="2996328527" sldId="262"/>
            <ac:picMk id="5" creationId="{B3531847-5B50-E5F5-A2C0-792390643715}"/>
          </ac:picMkLst>
        </pc:picChg>
      </pc:sldChg>
      <pc:sldChg chg="addSp delSp modSp new mod ord">
        <pc:chgData name="정재엽" userId="f1fd1e63-80af-4dfe-b19a-3e8b92339e0d" providerId="ADAL" clId="{24A99EE0-EB14-4375-BDA7-9FF0048C68EF}" dt="2023-06-04T13:18:25.500" v="729"/>
        <pc:sldMkLst>
          <pc:docMk/>
          <pc:sldMk cId="2867902937" sldId="263"/>
        </pc:sldMkLst>
        <pc:spChg chg="del">
          <ac:chgData name="정재엽" userId="f1fd1e63-80af-4dfe-b19a-3e8b92339e0d" providerId="ADAL" clId="{24A99EE0-EB14-4375-BDA7-9FF0048C68EF}" dt="2023-06-04T05:54:50.500" v="22" actId="478"/>
          <ac:spMkLst>
            <pc:docMk/>
            <pc:sldMk cId="2867902937" sldId="263"/>
            <ac:spMk id="2" creationId="{46DE2713-7825-382A-277C-EB51B5012C36}"/>
          </ac:spMkLst>
        </pc:spChg>
        <pc:spChg chg="del">
          <ac:chgData name="정재엽" userId="f1fd1e63-80af-4dfe-b19a-3e8b92339e0d" providerId="ADAL" clId="{24A99EE0-EB14-4375-BDA7-9FF0048C68EF}" dt="2023-06-04T05:54:50.500" v="22" actId="478"/>
          <ac:spMkLst>
            <pc:docMk/>
            <pc:sldMk cId="2867902937" sldId="263"/>
            <ac:spMk id="3" creationId="{CC02877C-7E0B-6EEC-BCE8-D08810FBA66E}"/>
          </ac:spMkLst>
        </pc:spChg>
        <pc:spChg chg="mod">
          <ac:chgData name="정재엽" userId="f1fd1e63-80af-4dfe-b19a-3e8b92339e0d" providerId="ADAL" clId="{24A99EE0-EB14-4375-BDA7-9FF0048C68EF}" dt="2023-06-04T13:18:24.571" v="728"/>
          <ac:spMkLst>
            <pc:docMk/>
            <pc:sldMk cId="2867902937" sldId="263"/>
            <ac:spMk id="3" creationId="{E1AECE0D-C9DA-C216-E619-F7BCD19A00EC}"/>
          </ac:spMkLst>
        </pc:spChg>
        <pc:grpChg chg="add del mod">
          <ac:chgData name="정재엽" userId="f1fd1e63-80af-4dfe-b19a-3e8b92339e0d" providerId="ADAL" clId="{24A99EE0-EB14-4375-BDA7-9FF0048C68EF}" dt="2023-06-04T13:18:25.500" v="729"/>
          <ac:grpSpMkLst>
            <pc:docMk/>
            <pc:sldMk cId="2867902937" sldId="263"/>
            <ac:grpSpMk id="2" creationId="{E7464952-B43E-8151-96AF-8AEE1E19EA3F}"/>
          </ac:grpSpMkLst>
        </pc:grpChg>
        <pc:picChg chg="mod">
          <ac:chgData name="정재엽" userId="f1fd1e63-80af-4dfe-b19a-3e8b92339e0d" providerId="ADAL" clId="{24A99EE0-EB14-4375-BDA7-9FF0048C68EF}" dt="2023-06-04T13:18:24.571" v="728"/>
          <ac:picMkLst>
            <pc:docMk/>
            <pc:sldMk cId="2867902937" sldId="263"/>
            <ac:picMk id="4" creationId="{F665CF71-B11F-70BE-08A1-FB63EF5A9F51}"/>
          </ac:picMkLst>
        </pc:picChg>
        <pc:picChg chg="add">
          <ac:chgData name="정재엽" userId="f1fd1e63-80af-4dfe-b19a-3e8b92339e0d" providerId="ADAL" clId="{24A99EE0-EB14-4375-BDA7-9FF0048C68EF}" dt="2023-06-04T05:54:50.775" v="23" actId="22"/>
          <ac:picMkLst>
            <pc:docMk/>
            <pc:sldMk cId="2867902937" sldId="263"/>
            <ac:picMk id="5" creationId="{43F7D246-FDFC-F71B-D7C4-0C967326876E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13:18:30.396" v="731"/>
        <pc:sldMkLst>
          <pc:docMk/>
          <pc:sldMk cId="716643070" sldId="264"/>
        </pc:sldMkLst>
        <pc:spChg chg="del">
          <ac:chgData name="정재엽" userId="f1fd1e63-80af-4dfe-b19a-3e8b92339e0d" providerId="ADAL" clId="{24A99EE0-EB14-4375-BDA7-9FF0048C68EF}" dt="2023-06-04T05:56:04.040" v="25" actId="478"/>
          <ac:spMkLst>
            <pc:docMk/>
            <pc:sldMk cId="716643070" sldId="264"/>
            <ac:spMk id="2" creationId="{8ACB7372-73AB-EC8F-0E4A-87A8A55CD79E}"/>
          </ac:spMkLst>
        </pc:spChg>
        <pc:spChg chg="del">
          <ac:chgData name="정재엽" userId="f1fd1e63-80af-4dfe-b19a-3e8b92339e0d" providerId="ADAL" clId="{24A99EE0-EB14-4375-BDA7-9FF0048C68EF}" dt="2023-06-04T05:56:04.040" v="25" actId="478"/>
          <ac:spMkLst>
            <pc:docMk/>
            <pc:sldMk cId="716643070" sldId="264"/>
            <ac:spMk id="3" creationId="{10790DCC-3C7C-D49D-DFA8-097E9E9282BC}"/>
          </ac:spMkLst>
        </pc:spChg>
        <pc:spChg chg="mod">
          <ac:chgData name="정재엽" userId="f1fd1e63-80af-4dfe-b19a-3e8b92339e0d" providerId="ADAL" clId="{24A99EE0-EB14-4375-BDA7-9FF0048C68EF}" dt="2023-06-04T13:18:30.396" v="731"/>
          <ac:spMkLst>
            <pc:docMk/>
            <pc:sldMk cId="716643070" sldId="264"/>
            <ac:spMk id="3" creationId="{E4A474E8-026B-B9B6-B027-13E0F785D029}"/>
          </ac:spMkLst>
        </pc:spChg>
        <pc:grpChg chg="add mod">
          <ac:chgData name="정재엽" userId="f1fd1e63-80af-4dfe-b19a-3e8b92339e0d" providerId="ADAL" clId="{24A99EE0-EB14-4375-BDA7-9FF0048C68EF}" dt="2023-06-04T13:18:30.396" v="731"/>
          <ac:grpSpMkLst>
            <pc:docMk/>
            <pc:sldMk cId="716643070" sldId="264"/>
            <ac:grpSpMk id="2" creationId="{109D6E0B-4A51-B1CC-660E-AD0893C59E6D}"/>
          </ac:grpSpMkLst>
        </pc:grpChg>
        <pc:picChg chg="mod">
          <ac:chgData name="정재엽" userId="f1fd1e63-80af-4dfe-b19a-3e8b92339e0d" providerId="ADAL" clId="{24A99EE0-EB14-4375-BDA7-9FF0048C68EF}" dt="2023-06-04T13:18:30.396" v="731"/>
          <ac:picMkLst>
            <pc:docMk/>
            <pc:sldMk cId="716643070" sldId="264"/>
            <ac:picMk id="4" creationId="{DB68D5A5-2337-ED66-F20E-9431DFBDCDEF}"/>
          </ac:picMkLst>
        </pc:picChg>
        <pc:picChg chg="add">
          <ac:chgData name="정재엽" userId="f1fd1e63-80af-4dfe-b19a-3e8b92339e0d" providerId="ADAL" clId="{24A99EE0-EB14-4375-BDA7-9FF0048C68EF}" dt="2023-06-04T05:56:04.257" v="26" actId="22"/>
          <ac:picMkLst>
            <pc:docMk/>
            <pc:sldMk cId="716643070" sldId="264"/>
            <ac:picMk id="5" creationId="{5493B41E-1022-5AE2-3202-CAEEB4F3892F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13:18:44.589" v="737"/>
        <pc:sldMkLst>
          <pc:docMk/>
          <pc:sldMk cId="4069659089" sldId="265"/>
        </pc:sldMkLst>
        <pc:spChg chg="del">
          <ac:chgData name="정재엽" userId="f1fd1e63-80af-4dfe-b19a-3e8b92339e0d" providerId="ADAL" clId="{24A99EE0-EB14-4375-BDA7-9FF0048C68EF}" dt="2023-06-04T06:00:27.520" v="28" actId="478"/>
          <ac:spMkLst>
            <pc:docMk/>
            <pc:sldMk cId="4069659089" sldId="265"/>
            <ac:spMk id="2" creationId="{5A4B0633-2D91-859F-3A11-BCE3B05F5703}"/>
          </ac:spMkLst>
        </pc:spChg>
        <pc:spChg chg="del">
          <ac:chgData name="정재엽" userId="f1fd1e63-80af-4dfe-b19a-3e8b92339e0d" providerId="ADAL" clId="{24A99EE0-EB14-4375-BDA7-9FF0048C68EF}" dt="2023-06-04T06:00:27.520" v="28" actId="478"/>
          <ac:spMkLst>
            <pc:docMk/>
            <pc:sldMk cId="4069659089" sldId="265"/>
            <ac:spMk id="3" creationId="{15B41E20-DFD1-15B4-E2CB-12D78A46E4EF}"/>
          </ac:spMkLst>
        </pc:spChg>
        <pc:spChg chg="mod">
          <ac:chgData name="정재엽" userId="f1fd1e63-80af-4dfe-b19a-3e8b92339e0d" providerId="ADAL" clId="{24A99EE0-EB14-4375-BDA7-9FF0048C68EF}" dt="2023-06-04T13:18:34.170" v="734"/>
          <ac:spMkLst>
            <pc:docMk/>
            <pc:sldMk cId="4069659089" sldId="265"/>
            <ac:spMk id="3" creationId="{D854B679-0E4C-3677-9692-1E1453A8A84F}"/>
          </ac:spMkLst>
        </pc:spChg>
        <pc:spChg chg="mod">
          <ac:chgData name="정재엽" userId="f1fd1e63-80af-4dfe-b19a-3e8b92339e0d" providerId="ADAL" clId="{24A99EE0-EB14-4375-BDA7-9FF0048C68EF}" dt="2023-06-04T13:18:36.411" v="736"/>
          <ac:spMkLst>
            <pc:docMk/>
            <pc:sldMk cId="4069659089" sldId="265"/>
            <ac:spMk id="7" creationId="{7AF60731-4BFA-5354-5ECE-0E3A72BC3866}"/>
          </ac:spMkLst>
        </pc:spChg>
        <pc:grpChg chg="add del mod">
          <ac:chgData name="정재엽" userId="f1fd1e63-80af-4dfe-b19a-3e8b92339e0d" providerId="ADAL" clId="{24A99EE0-EB14-4375-BDA7-9FF0048C68EF}" dt="2023-06-04T13:18:35.298" v="735"/>
          <ac:grpSpMkLst>
            <pc:docMk/>
            <pc:sldMk cId="4069659089" sldId="265"/>
            <ac:grpSpMk id="2" creationId="{3334EDC6-74C5-515C-6338-88A750BADBF8}"/>
          </ac:grpSpMkLst>
        </pc:grpChg>
        <pc:grpChg chg="add mod">
          <ac:chgData name="정재엽" userId="f1fd1e63-80af-4dfe-b19a-3e8b92339e0d" providerId="ADAL" clId="{24A99EE0-EB14-4375-BDA7-9FF0048C68EF}" dt="2023-06-04T13:18:44.589" v="737"/>
          <ac:grpSpMkLst>
            <pc:docMk/>
            <pc:sldMk cId="4069659089" sldId="265"/>
            <ac:grpSpMk id="6" creationId="{C3CFC2D4-8928-B1B2-04AA-34B124B75823}"/>
          </ac:grpSpMkLst>
        </pc:grpChg>
        <pc:picChg chg="mod">
          <ac:chgData name="정재엽" userId="f1fd1e63-80af-4dfe-b19a-3e8b92339e0d" providerId="ADAL" clId="{24A99EE0-EB14-4375-BDA7-9FF0048C68EF}" dt="2023-06-04T13:18:34.170" v="734"/>
          <ac:picMkLst>
            <pc:docMk/>
            <pc:sldMk cId="4069659089" sldId="265"/>
            <ac:picMk id="4" creationId="{23D69D4B-66AE-E791-BB3D-3B0701E630E3}"/>
          </ac:picMkLst>
        </pc:picChg>
        <pc:picChg chg="add">
          <ac:chgData name="정재엽" userId="f1fd1e63-80af-4dfe-b19a-3e8b92339e0d" providerId="ADAL" clId="{24A99EE0-EB14-4375-BDA7-9FF0048C68EF}" dt="2023-06-04T06:00:27.778" v="29" actId="22"/>
          <ac:picMkLst>
            <pc:docMk/>
            <pc:sldMk cId="4069659089" sldId="265"/>
            <ac:picMk id="5" creationId="{ABED0E14-1DDA-50D7-02A9-BCBADDFB2C63}"/>
          </ac:picMkLst>
        </pc:picChg>
        <pc:picChg chg="mod">
          <ac:chgData name="정재엽" userId="f1fd1e63-80af-4dfe-b19a-3e8b92339e0d" providerId="ADAL" clId="{24A99EE0-EB14-4375-BDA7-9FF0048C68EF}" dt="2023-06-04T13:18:36.411" v="736"/>
          <ac:picMkLst>
            <pc:docMk/>
            <pc:sldMk cId="4069659089" sldId="265"/>
            <ac:picMk id="8" creationId="{3BE54689-D798-4DDA-5F06-D8D7BBC16DE6}"/>
          </ac:picMkLst>
        </pc:picChg>
      </pc:sldChg>
      <pc:sldChg chg="addSp delSp new mod">
        <pc:chgData name="정재엽" userId="f1fd1e63-80af-4dfe-b19a-3e8b92339e0d" providerId="ADAL" clId="{24A99EE0-EB14-4375-BDA7-9FF0048C68EF}" dt="2023-06-04T06:02:57.632" v="32" actId="22"/>
        <pc:sldMkLst>
          <pc:docMk/>
          <pc:sldMk cId="1809602217" sldId="266"/>
        </pc:sldMkLst>
        <pc:spChg chg="del">
          <ac:chgData name="정재엽" userId="f1fd1e63-80af-4dfe-b19a-3e8b92339e0d" providerId="ADAL" clId="{24A99EE0-EB14-4375-BDA7-9FF0048C68EF}" dt="2023-06-04T06:02:57.377" v="31" actId="478"/>
          <ac:spMkLst>
            <pc:docMk/>
            <pc:sldMk cId="1809602217" sldId="266"/>
            <ac:spMk id="2" creationId="{1F27A0BE-5500-DDB5-C29A-34A35071A273}"/>
          </ac:spMkLst>
        </pc:spChg>
        <pc:spChg chg="del">
          <ac:chgData name="정재엽" userId="f1fd1e63-80af-4dfe-b19a-3e8b92339e0d" providerId="ADAL" clId="{24A99EE0-EB14-4375-BDA7-9FF0048C68EF}" dt="2023-06-04T06:02:57.377" v="31" actId="478"/>
          <ac:spMkLst>
            <pc:docMk/>
            <pc:sldMk cId="1809602217" sldId="266"/>
            <ac:spMk id="3" creationId="{04E6EF6C-7280-5C27-2190-EA612D1516C1}"/>
          </ac:spMkLst>
        </pc:spChg>
        <pc:picChg chg="add">
          <ac:chgData name="정재엽" userId="f1fd1e63-80af-4dfe-b19a-3e8b92339e0d" providerId="ADAL" clId="{24A99EE0-EB14-4375-BDA7-9FF0048C68EF}" dt="2023-06-04T06:02:57.632" v="32" actId="22"/>
          <ac:picMkLst>
            <pc:docMk/>
            <pc:sldMk cId="1809602217" sldId="266"/>
            <ac:picMk id="5" creationId="{98C7E1A3-9DAA-3761-0512-CADFAAE169E0}"/>
          </ac:picMkLst>
        </pc:picChg>
      </pc:sldChg>
      <pc:sldChg chg="delSp new del mod">
        <pc:chgData name="정재엽" userId="f1fd1e63-80af-4dfe-b19a-3e8b92339e0d" providerId="ADAL" clId="{24A99EE0-EB14-4375-BDA7-9FF0048C68EF}" dt="2023-06-04T06:03:11.752" v="36" actId="47"/>
        <pc:sldMkLst>
          <pc:docMk/>
          <pc:sldMk cId="3570972977" sldId="267"/>
        </pc:sldMkLst>
        <pc:spChg chg="del">
          <ac:chgData name="정재엽" userId="f1fd1e63-80af-4dfe-b19a-3e8b92339e0d" providerId="ADAL" clId="{24A99EE0-EB14-4375-BDA7-9FF0048C68EF}" dt="2023-06-04T06:03:07.501" v="34" actId="478"/>
          <ac:spMkLst>
            <pc:docMk/>
            <pc:sldMk cId="3570972977" sldId="267"/>
            <ac:spMk id="2" creationId="{BC073C55-BDD1-B573-274D-108AA50EA896}"/>
          </ac:spMkLst>
        </pc:spChg>
        <pc:spChg chg="del">
          <ac:chgData name="정재엽" userId="f1fd1e63-80af-4dfe-b19a-3e8b92339e0d" providerId="ADAL" clId="{24A99EE0-EB14-4375-BDA7-9FF0048C68EF}" dt="2023-06-04T06:03:07.501" v="34" actId="478"/>
          <ac:spMkLst>
            <pc:docMk/>
            <pc:sldMk cId="3570972977" sldId="267"/>
            <ac:spMk id="3" creationId="{03FCF4D8-257D-91E4-DE61-EB6CF9D394CE}"/>
          </ac:spMkLst>
        </pc:spChg>
      </pc:sldChg>
      <pc:sldChg chg="addSp delSp add mod">
        <pc:chgData name="정재엽" userId="f1fd1e63-80af-4dfe-b19a-3e8b92339e0d" providerId="ADAL" clId="{24A99EE0-EB14-4375-BDA7-9FF0048C68EF}" dt="2023-06-04T06:03:30.352" v="38" actId="22"/>
        <pc:sldMkLst>
          <pc:docMk/>
          <pc:sldMk cId="2531713394" sldId="268"/>
        </pc:sldMkLst>
        <pc:picChg chg="add">
          <ac:chgData name="정재엽" userId="f1fd1e63-80af-4dfe-b19a-3e8b92339e0d" providerId="ADAL" clId="{24A99EE0-EB14-4375-BDA7-9FF0048C68EF}" dt="2023-06-04T06:03:30.352" v="38" actId="22"/>
          <ac:picMkLst>
            <pc:docMk/>
            <pc:sldMk cId="2531713394" sldId="268"/>
            <ac:picMk id="3" creationId="{B7F1CE67-6BB7-3D3F-FEC2-670B423FFFB2}"/>
          </ac:picMkLst>
        </pc:picChg>
        <pc:picChg chg="del">
          <ac:chgData name="정재엽" userId="f1fd1e63-80af-4dfe-b19a-3e8b92339e0d" providerId="ADAL" clId="{24A99EE0-EB14-4375-BDA7-9FF0048C68EF}" dt="2023-06-04T06:03:12.993" v="37" actId="478"/>
          <ac:picMkLst>
            <pc:docMk/>
            <pc:sldMk cId="2531713394" sldId="268"/>
            <ac:picMk id="5" creationId="{98C7E1A3-9DAA-3761-0512-CADFAAE169E0}"/>
          </ac:picMkLst>
        </pc:picChg>
      </pc:sldChg>
      <pc:sldChg chg="addSp delSp new mod ord">
        <pc:chgData name="정재엽" userId="f1fd1e63-80af-4dfe-b19a-3e8b92339e0d" providerId="ADAL" clId="{24A99EE0-EB14-4375-BDA7-9FF0048C68EF}" dt="2023-06-04T06:19:08.154" v="59"/>
        <pc:sldMkLst>
          <pc:docMk/>
          <pc:sldMk cId="2570515418" sldId="269"/>
        </pc:sldMkLst>
        <pc:spChg chg="del">
          <ac:chgData name="정재엽" userId="f1fd1e63-80af-4dfe-b19a-3e8b92339e0d" providerId="ADAL" clId="{24A99EE0-EB14-4375-BDA7-9FF0048C68EF}" dt="2023-06-04T06:03:44.435" v="40" actId="478"/>
          <ac:spMkLst>
            <pc:docMk/>
            <pc:sldMk cId="2570515418" sldId="269"/>
            <ac:spMk id="2" creationId="{237266FD-894F-F6B8-A169-4EFF6004156B}"/>
          </ac:spMkLst>
        </pc:spChg>
        <pc:spChg chg="del">
          <ac:chgData name="정재엽" userId="f1fd1e63-80af-4dfe-b19a-3e8b92339e0d" providerId="ADAL" clId="{24A99EE0-EB14-4375-BDA7-9FF0048C68EF}" dt="2023-06-04T06:03:44.435" v="40" actId="478"/>
          <ac:spMkLst>
            <pc:docMk/>
            <pc:sldMk cId="2570515418" sldId="269"/>
            <ac:spMk id="3" creationId="{421524AE-6683-E3E7-E973-01026C6855F2}"/>
          </ac:spMkLst>
        </pc:spChg>
        <pc:picChg chg="add">
          <ac:chgData name="정재엽" userId="f1fd1e63-80af-4dfe-b19a-3e8b92339e0d" providerId="ADAL" clId="{24A99EE0-EB14-4375-BDA7-9FF0048C68EF}" dt="2023-06-04T06:08:57.772" v="44" actId="22"/>
          <ac:picMkLst>
            <pc:docMk/>
            <pc:sldMk cId="2570515418" sldId="269"/>
            <ac:picMk id="5" creationId="{97A00D55-F8A2-EA86-7052-8E39DAFB2BF3}"/>
          </ac:picMkLst>
        </pc:picChg>
      </pc:sldChg>
      <pc:sldChg chg="addSp delSp new mod">
        <pc:chgData name="정재엽" userId="f1fd1e63-80af-4dfe-b19a-3e8b92339e0d" providerId="ADAL" clId="{24A99EE0-EB14-4375-BDA7-9FF0048C68EF}" dt="2023-06-04T06:04:04.350" v="43" actId="22"/>
        <pc:sldMkLst>
          <pc:docMk/>
          <pc:sldMk cId="2164741223" sldId="270"/>
        </pc:sldMkLst>
        <pc:spChg chg="del">
          <ac:chgData name="정재엽" userId="f1fd1e63-80af-4dfe-b19a-3e8b92339e0d" providerId="ADAL" clId="{24A99EE0-EB14-4375-BDA7-9FF0048C68EF}" dt="2023-06-04T06:04:04.072" v="42" actId="478"/>
          <ac:spMkLst>
            <pc:docMk/>
            <pc:sldMk cId="2164741223" sldId="270"/>
            <ac:spMk id="2" creationId="{E9EFFAF5-9151-692B-690A-224D40398ED9}"/>
          </ac:spMkLst>
        </pc:spChg>
        <pc:spChg chg="del">
          <ac:chgData name="정재엽" userId="f1fd1e63-80af-4dfe-b19a-3e8b92339e0d" providerId="ADAL" clId="{24A99EE0-EB14-4375-BDA7-9FF0048C68EF}" dt="2023-06-04T06:04:04.072" v="42" actId="478"/>
          <ac:spMkLst>
            <pc:docMk/>
            <pc:sldMk cId="2164741223" sldId="270"/>
            <ac:spMk id="3" creationId="{7CC2D335-7A40-C7B1-B0B4-481B10F1A2F1}"/>
          </ac:spMkLst>
        </pc:spChg>
        <pc:picChg chg="add">
          <ac:chgData name="정재엽" userId="f1fd1e63-80af-4dfe-b19a-3e8b92339e0d" providerId="ADAL" clId="{24A99EE0-EB14-4375-BDA7-9FF0048C68EF}" dt="2023-06-04T06:04:04.350" v="43" actId="22"/>
          <ac:picMkLst>
            <pc:docMk/>
            <pc:sldMk cId="2164741223" sldId="270"/>
            <ac:picMk id="5" creationId="{E9212B2F-8FC5-55B0-549E-0ED0E739069F}"/>
          </ac:picMkLst>
        </pc:picChg>
      </pc:sldChg>
      <pc:sldChg chg="addSp delSp new mod ord">
        <pc:chgData name="정재엽" userId="f1fd1e63-80af-4dfe-b19a-3e8b92339e0d" providerId="ADAL" clId="{24A99EE0-EB14-4375-BDA7-9FF0048C68EF}" dt="2023-06-04T06:11:14.695" v="49"/>
        <pc:sldMkLst>
          <pc:docMk/>
          <pc:sldMk cId="2593172278" sldId="271"/>
        </pc:sldMkLst>
        <pc:spChg chg="del">
          <ac:chgData name="정재엽" userId="f1fd1e63-80af-4dfe-b19a-3e8b92339e0d" providerId="ADAL" clId="{24A99EE0-EB14-4375-BDA7-9FF0048C68EF}" dt="2023-06-04T06:09:19.410" v="46" actId="478"/>
          <ac:spMkLst>
            <pc:docMk/>
            <pc:sldMk cId="2593172278" sldId="271"/>
            <ac:spMk id="2" creationId="{8D8B12FC-CC26-D29D-7E0F-D36D9D5E06AB}"/>
          </ac:spMkLst>
        </pc:spChg>
        <pc:spChg chg="del">
          <ac:chgData name="정재엽" userId="f1fd1e63-80af-4dfe-b19a-3e8b92339e0d" providerId="ADAL" clId="{24A99EE0-EB14-4375-BDA7-9FF0048C68EF}" dt="2023-06-04T06:09:19.410" v="46" actId="478"/>
          <ac:spMkLst>
            <pc:docMk/>
            <pc:sldMk cId="2593172278" sldId="271"/>
            <ac:spMk id="3" creationId="{5D6A7D8F-6A09-3B37-3906-1F6FC9BC628C}"/>
          </ac:spMkLst>
        </pc:spChg>
        <pc:picChg chg="add">
          <ac:chgData name="정재엽" userId="f1fd1e63-80af-4dfe-b19a-3e8b92339e0d" providerId="ADAL" clId="{24A99EE0-EB14-4375-BDA7-9FF0048C68EF}" dt="2023-06-04T06:10:32.319" v="47" actId="22"/>
          <ac:picMkLst>
            <pc:docMk/>
            <pc:sldMk cId="2593172278" sldId="271"/>
            <ac:picMk id="5" creationId="{BFBC18C2-C7D8-E51A-9284-35EB90854B18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13:27:21.806" v="967" actId="2085"/>
        <pc:sldMkLst>
          <pc:docMk/>
          <pc:sldMk cId="297706900" sldId="272"/>
        </pc:sldMkLst>
        <pc:spChg chg="del">
          <ac:chgData name="정재엽" userId="f1fd1e63-80af-4dfe-b19a-3e8b92339e0d" providerId="ADAL" clId="{24A99EE0-EB14-4375-BDA7-9FF0048C68EF}" dt="2023-06-04T06:14:18.248" v="51" actId="478"/>
          <ac:spMkLst>
            <pc:docMk/>
            <pc:sldMk cId="297706900" sldId="272"/>
            <ac:spMk id="2" creationId="{85FFFABD-78B2-DF06-8E7C-A2D4F5642B8F}"/>
          </ac:spMkLst>
        </pc:spChg>
        <pc:spChg chg="add mod">
          <ac:chgData name="정재엽" userId="f1fd1e63-80af-4dfe-b19a-3e8b92339e0d" providerId="ADAL" clId="{24A99EE0-EB14-4375-BDA7-9FF0048C68EF}" dt="2023-06-04T13:27:21.806" v="967" actId="2085"/>
          <ac:spMkLst>
            <pc:docMk/>
            <pc:sldMk cId="297706900" sldId="272"/>
            <ac:spMk id="3" creationId="{01793EB2-85A4-4AB8-9840-71A4F02ACEC5}"/>
          </ac:spMkLst>
        </pc:spChg>
        <pc:spChg chg="del">
          <ac:chgData name="정재엽" userId="f1fd1e63-80af-4dfe-b19a-3e8b92339e0d" providerId="ADAL" clId="{24A99EE0-EB14-4375-BDA7-9FF0048C68EF}" dt="2023-06-04T06:14:18.248" v="51" actId="478"/>
          <ac:spMkLst>
            <pc:docMk/>
            <pc:sldMk cId="297706900" sldId="272"/>
            <ac:spMk id="3" creationId="{F598E0E4-D4A4-8F1A-AA00-E9722F25DB9B}"/>
          </ac:spMkLst>
        </pc:spChg>
        <pc:picChg chg="add mod modCrop">
          <ac:chgData name="정재엽" userId="f1fd1e63-80af-4dfe-b19a-3e8b92339e0d" providerId="ADAL" clId="{24A99EE0-EB14-4375-BDA7-9FF0048C68EF}" dt="2023-06-04T13:19:36.298" v="742" actId="1076"/>
          <ac:picMkLst>
            <pc:docMk/>
            <pc:sldMk cId="297706900" sldId="272"/>
            <ac:picMk id="2" creationId="{B6754DCF-4C4B-FDE7-5E59-F4D4569FA054}"/>
          </ac:picMkLst>
        </pc:picChg>
        <pc:picChg chg="add mod modCrop">
          <ac:chgData name="정재엽" userId="f1fd1e63-80af-4dfe-b19a-3e8b92339e0d" providerId="ADAL" clId="{24A99EE0-EB14-4375-BDA7-9FF0048C68EF}" dt="2023-06-04T13:19:32.123" v="741" actId="732"/>
          <ac:picMkLst>
            <pc:docMk/>
            <pc:sldMk cId="297706900" sldId="272"/>
            <ac:picMk id="5" creationId="{C319D7EB-D9F9-EBE0-9A81-63191648C92E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13:27:24.061" v="968"/>
        <pc:sldMkLst>
          <pc:docMk/>
          <pc:sldMk cId="1390620315" sldId="273"/>
        </pc:sldMkLst>
        <pc:spChg chg="del">
          <ac:chgData name="정재엽" userId="f1fd1e63-80af-4dfe-b19a-3e8b92339e0d" providerId="ADAL" clId="{24A99EE0-EB14-4375-BDA7-9FF0048C68EF}" dt="2023-06-04T06:15:09.124" v="54" actId="478"/>
          <ac:spMkLst>
            <pc:docMk/>
            <pc:sldMk cId="1390620315" sldId="273"/>
            <ac:spMk id="2" creationId="{8AF7E4DA-32FA-E3D2-5145-250BB25FC0B6}"/>
          </ac:spMkLst>
        </pc:spChg>
        <pc:spChg chg="del">
          <ac:chgData name="정재엽" userId="f1fd1e63-80af-4dfe-b19a-3e8b92339e0d" providerId="ADAL" clId="{24A99EE0-EB14-4375-BDA7-9FF0048C68EF}" dt="2023-06-04T06:15:09.124" v="54" actId="478"/>
          <ac:spMkLst>
            <pc:docMk/>
            <pc:sldMk cId="1390620315" sldId="273"/>
            <ac:spMk id="3" creationId="{127D5424-6DE7-E577-9E5F-852C645C3E02}"/>
          </ac:spMkLst>
        </pc:spChg>
        <pc:spChg chg="add mod">
          <ac:chgData name="정재엽" userId="f1fd1e63-80af-4dfe-b19a-3e8b92339e0d" providerId="ADAL" clId="{24A99EE0-EB14-4375-BDA7-9FF0048C68EF}" dt="2023-06-04T13:27:24.061" v="968"/>
          <ac:spMkLst>
            <pc:docMk/>
            <pc:sldMk cId="1390620315" sldId="273"/>
            <ac:spMk id="3" creationId="{634D3C57-2CCB-CA77-ED81-ABEE61BAC91F}"/>
          </ac:spMkLst>
        </pc:spChg>
        <pc:picChg chg="add mod modCrop">
          <ac:chgData name="정재엽" userId="f1fd1e63-80af-4dfe-b19a-3e8b92339e0d" providerId="ADAL" clId="{24A99EE0-EB14-4375-BDA7-9FF0048C68EF}" dt="2023-06-04T13:20:16.701" v="755" actId="1076"/>
          <ac:picMkLst>
            <pc:docMk/>
            <pc:sldMk cId="1390620315" sldId="273"/>
            <ac:picMk id="2" creationId="{ACC20602-8F6C-09E6-76EE-DCB0CAF7D556}"/>
          </ac:picMkLst>
        </pc:picChg>
        <pc:picChg chg="add mod modCrop">
          <ac:chgData name="정재엽" userId="f1fd1e63-80af-4dfe-b19a-3e8b92339e0d" providerId="ADAL" clId="{24A99EE0-EB14-4375-BDA7-9FF0048C68EF}" dt="2023-06-04T13:20:13.329" v="754" actId="1076"/>
          <ac:picMkLst>
            <pc:docMk/>
            <pc:sldMk cId="1390620315" sldId="273"/>
            <ac:picMk id="5" creationId="{A67B6B7A-E3DE-8DE7-FFB2-513BF918F814}"/>
          </ac:picMkLst>
        </pc:picChg>
      </pc:sldChg>
      <pc:sldChg chg="addSp delSp new mod">
        <pc:chgData name="정재엽" userId="f1fd1e63-80af-4dfe-b19a-3e8b92339e0d" providerId="ADAL" clId="{24A99EE0-EB14-4375-BDA7-9FF0048C68EF}" dt="2023-06-04T06:20:24.839" v="62" actId="22"/>
        <pc:sldMkLst>
          <pc:docMk/>
          <pc:sldMk cId="3152687107" sldId="274"/>
        </pc:sldMkLst>
        <pc:spChg chg="del">
          <ac:chgData name="정재엽" userId="f1fd1e63-80af-4dfe-b19a-3e8b92339e0d" providerId="ADAL" clId="{24A99EE0-EB14-4375-BDA7-9FF0048C68EF}" dt="2023-06-04T06:19:37.271" v="61" actId="478"/>
          <ac:spMkLst>
            <pc:docMk/>
            <pc:sldMk cId="3152687107" sldId="274"/>
            <ac:spMk id="2" creationId="{64578680-1761-803E-8B6A-7AFA17DFF849}"/>
          </ac:spMkLst>
        </pc:spChg>
        <pc:spChg chg="del">
          <ac:chgData name="정재엽" userId="f1fd1e63-80af-4dfe-b19a-3e8b92339e0d" providerId="ADAL" clId="{24A99EE0-EB14-4375-BDA7-9FF0048C68EF}" dt="2023-06-04T06:19:37.271" v="61" actId="478"/>
          <ac:spMkLst>
            <pc:docMk/>
            <pc:sldMk cId="3152687107" sldId="274"/>
            <ac:spMk id="3" creationId="{0DE25FF2-E207-0B48-254C-EC5A76E4E698}"/>
          </ac:spMkLst>
        </pc:spChg>
        <pc:picChg chg="add">
          <ac:chgData name="정재엽" userId="f1fd1e63-80af-4dfe-b19a-3e8b92339e0d" providerId="ADAL" clId="{24A99EE0-EB14-4375-BDA7-9FF0048C68EF}" dt="2023-06-04T06:20:24.839" v="62" actId="22"/>
          <ac:picMkLst>
            <pc:docMk/>
            <pc:sldMk cId="3152687107" sldId="274"/>
            <ac:picMk id="5" creationId="{1A534745-F7B7-5A60-F6EF-F7EF90AE470B}"/>
          </ac:picMkLst>
        </pc:picChg>
      </pc:sldChg>
      <pc:sldChg chg="addSp delSp new mod">
        <pc:chgData name="정재엽" userId="f1fd1e63-80af-4dfe-b19a-3e8b92339e0d" providerId="ADAL" clId="{24A99EE0-EB14-4375-BDA7-9FF0048C68EF}" dt="2023-06-04T06:21:00.160" v="65" actId="22"/>
        <pc:sldMkLst>
          <pc:docMk/>
          <pc:sldMk cId="1134051688" sldId="275"/>
        </pc:sldMkLst>
        <pc:spChg chg="del">
          <ac:chgData name="정재엽" userId="f1fd1e63-80af-4dfe-b19a-3e8b92339e0d" providerId="ADAL" clId="{24A99EE0-EB14-4375-BDA7-9FF0048C68EF}" dt="2023-06-04T06:20:59.947" v="64" actId="478"/>
          <ac:spMkLst>
            <pc:docMk/>
            <pc:sldMk cId="1134051688" sldId="275"/>
            <ac:spMk id="2" creationId="{300F27A7-EC20-2BEB-8CDE-4633404AA96F}"/>
          </ac:spMkLst>
        </pc:spChg>
        <pc:spChg chg="del">
          <ac:chgData name="정재엽" userId="f1fd1e63-80af-4dfe-b19a-3e8b92339e0d" providerId="ADAL" clId="{24A99EE0-EB14-4375-BDA7-9FF0048C68EF}" dt="2023-06-04T06:20:59.947" v="64" actId="478"/>
          <ac:spMkLst>
            <pc:docMk/>
            <pc:sldMk cId="1134051688" sldId="275"/>
            <ac:spMk id="3" creationId="{36DF4B0B-FB14-3BF3-9C0D-D0DED02F08DB}"/>
          </ac:spMkLst>
        </pc:spChg>
        <pc:picChg chg="add">
          <ac:chgData name="정재엽" userId="f1fd1e63-80af-4dfe-b19a-3e8b92339e0d" providerId="ADAL" clId="{24A99EE0-EB14-4375-BDA7-9FF0048C68EF}" dt="2023-06-04T06:21:00.160" v="65" actId="22"/>
          <ac:picMkLst>
            <pc:docMk/>
            <pc:sldMk cId="1134051688" sldId="275"/>
            <ac:picMk id="5" creationId="{312F3603-7832-3327-474D-70204423A647}"/>
          </ac:picMkLst>
        </pc:picChg>
      </pc:sldChg>
      <pc:sldChg chg="addSp delSp add mod">
        <pc:chgData name="정재엽" userId="f1fd1e63-80af-4dfe-b19a-3e8b92339e0d" providerId="ADAL" clId="{24A99EE0-EB14-4375-BDA7-9FF0048C68EF}" dt="2023-06-04T06:21:27.726" v="68" actId="22"/>
        <pc:sldMkLst>
          <pc:docMk/>
          <pc:sldMk cId="521186137" sldId="276"/>
        </pc:sldMkLst>
        <pc:picChg chg="add">
          <ac:chgData name="정재엽" userId="f1fd1e63-80af-4dfe-b19a-3e8b92339e0d" providerId="ADAL" clId="{24A99EE0-EB14-4375-BDA7-9FF0048C68EF}" dt="2023-06-04T06:21:27.726" v="68" actId="22"/>
          <ac:picMkLst>
            <pc:docMk/>
            <pc:sldMk cId="521186137" sldId="276"/>
            <ac:picMk id="3" creationId="{035735BF-BC58-20B1-C538-6920653A1D31}"/>
          </ac:picMkLst>
        </pc:picChg>
        <pc:picChg chg="del">
          <ac:chgData name="정재엽" userId="f1fd1e63-80af-4dfe-b19a-3e8b92339e0d" providerId="ADAL" clId="{24A99EE0-EB14-4375-BDA7-9FF0048C68EF}" dt="2023-06-04T06:21:03.256" v="67" actId="478"/>
          <ac:picMkLst>
            <pc:docMk/>
            <pc:sldMk cId="521186137" sldId="276"/>
            <ac:picMk id="5" creationId="{1A534745-F7B7-5A60-F6EF-F7EF90AE470B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06:22:54.514" v="78" actId="1076"/>
        <pc:sldMkLst>
          <pc:docMk/>
          <pc:sldMk cId="516354809" sldId="277"/>
        </pc:sldMkLst>
        <pc:spChg chg="del">
          <ac:chgData name="정재엽" userId="f1fd1e63-80af-4dfe-b19a-3e8b92339e0d" providerId="ADAL" clId="{24A99EE0-EB14-4375-BDA7-9FF0048C68EF}" dt="2023-06-04T06:22:38.653" v="70" actId="478"/>
          <ac:spMkLst>
            <pc:docMk/>
            <pc:sldMk cId="516354809" sldId="277"/>
            <ac:spMk id="2" creationId="{18D5ADA4-D10E-A282-2523-0769AF4B3F5D}"/>
          </ac:spMkLst>
        </pc:spChg>
        <pc:spChg chg="del">
          <ac:chgData name="정재엽" userId="f1fd1e63-80af-4dfe-b19a-3e8b92339e0d" providerId="ADAL" clId="{24A99EE0-EB14-4375-BDA7-9FF0048C68EF}" dt="2023-06-04T06:22:38.653" v="70" actId="478"/>
          <ac:spMkLst>
            <pc:docMk/>
            <pc:sldMk cId="516354809" sldId="277"/>
            <ac:spMk id="3" creationId="{C610B4D4-B3C8-F1DA-6551-8F0FCA42C541}"/>
          </ac:spMkLst>
        </pc:spChg>
        <pc:spChg chg="add mod">
          <ac:chgData name="정재엽" userId="f1fd1e63-80af-4dfe-b19a-3e8b92339e0d" providerId="ADAL" clId="{24A99EE0-EB14-4375-BDA7-9FF0048C68EF}" dt="2023-06-04T06:22:54.514" v="78" actId="1076"/>
          <ac:spMkLst>
            <pc:docMk/>
            <pc:sldMk cId="516354809" sldId="277"/>
            <ac:spMk id="4" creationId="{33F27BA8-97C7-89DA-E13F-94BF4DFDD3C1}"/>
          </ac:spMkLst>
        </pc:spChg>
      </pc:sldChg>
      <pc:sldChg chg="addSp delSp modSp new mod">
        <pc:chgData name="정재엽" userId="f1fd1e63-80af-4dfe-b19a-3e8b92339e0d" providerId="ADAL" clId="{24A99EE0-EB14-4375-BDA7-9FF0048C68EF}" dt="2023-06-04T16:29:17.074" v="974" actId="164"/>
        <pc:sldMkLst>
          <pc:docMk/>
          <pc:sldMk cId="3876826853" sldId="278"/>
        </pc:sldMkLst>
        <pc:spChg chg="del">
          <ac:chgData name="정재엽" userId="f1fd1e63-80af-4dfe-b19a-3e8b92339e0d" providerId="ADAL" clId="{24A99EE0-EB14-4375-BDA7-9FF0048C68EF}" dt="2023-06-04T06:31:27.887" v="82" actId="478"/>
          <ac:spMkLst>
            <pc:docMk/>
            <pc:sldMk cId="3876826853" sldId="278"/>
            <ac:spMk id="2" creationId="{DEDEC658-1342-285E-43F0-A282EFD42323}"/>
          </ac:spMkLst>
        </pc:spChg>
        <pc:spChg chg="del">
          <ac:chgData name="정재엽" userId="f1fd1e63-80af-4dfe-b19a-3e8b92339e0d" providerId="ADAL" clId="{24A99EE0-EB14-4375-BDA7-9FF0048C68EF}" dt="2023-06-04T06:31:27.887" v="82" actId="478"/>
          <ac:spMkLst>
            <pc:docMk/>
            <pc:sldMk cId="3876826853" sldId="278"/>
            <ac:spMk id="3" creationId="{1416C126-E1A8-F6D3-9D33-749A52CD9F8C}"/>
          </ac:spMkLst>
        </pc:spChg>
        <pc:spChg chg="add mod or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4" creationId="{1E80A31A-735E-3F5C-0A01-98FAE05C18DA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5" creationId="{9F3ACFEB-B810-463E-0422-27DF10212275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6" creationId="{06139481-6E58-87AD-B96E-179939DC577F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7" creationId="{4C97423F-5AA6-AAAA-425C-949044A41EB8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8" creationId="{433E0F37-15F3-7D70-BD65-B1A798DAF93A}"/>
          </ac:spMkLst>
        </pc:spChg>
        <pc:spChg chg="add mod or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9" creationId="{DD076A1B-C897-7D0C-A7C5-7A98BBB6CFCE}"/>
          </ac:spMkLst>
        </pc:spChg>
        <pc:spChg chg="add del mod">
          <ac:chgData name="정재엽" userId="f1fd1e63-80af-4dfe-b19a-3e8b92339e0d" providerId="ADAL" clId="{24A99EE0-EB14-4375-BDA7-9FF0048C68EF}" dt="2023-06-04T07:01:22.448" v="176" actId="478"/>
          <ac:spMkLst>
            <pc:docMk/>
            <pc:sldMk cId="3876826853" sldId="278"/>
            <ac:spMk id="10" creationId="{E72E116A-EDD5-2FB4-091A-63542F73DE26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11" creationId="{E5E33D36-4F76-3CEB-4CE2-014B72611652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12" creationId="{121B4D20-9D58-055B-0C35-D74A0402631F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13" creationId="{3A861B91-F90E-D3A2-3E09-CC9758F0C863}"/>
          </ac:spMkLst>
        </pc:spChg>
        <pc:spChg chg="add del mod">
          <ac:chgData name="정재엽" userId="f1fd1e63-80af-4dfe-b19a-3e8b92339e0d" providerId="ADAL" clId="{24A99EE0-EB14-4375-BDA7-9FF0048C68EF}" dt="2023-06-04T07:16:54.397" v="299" actId="478"/>
          <ac:spMkLst>
            <pc:docMk/>
            <pc:sldMk cId="3876826853" sldId="278"/>
            <ac:spMk id="14" creationId="{926DBFDA-3772-C902-A0FC-6C33CDA28CD5}"/>
          </ac:spMkLst>
        </pc:spChg>
        <pc:spChg chg="add del mod">
          <ac:chgData name="정재엽" userId="f1fd1e63-80af-4dfe-b19a-3e8b92339e0d" providerId="ADAL" clId="{24A99EE0-EB14-4375-BDA7-9FF0048C68EF}" dt="2023-06-04T07:16:18.431" v="288" actId="478"/>
          <ac:spMkLst>
            <pc:docMk/>
            <pc:sldMk cId="3876826853" sldId="278"/>
            <ac:spMk id="15" creationId="{9E2BB332-D0AA-A85A-1474-41ABD733BB94}"/>
          </ac:spMkLst>
        </pc:spChg>
        <pc:spChg chg="add del mod ord">
          <ac:chgData name="정재엽" userId="f1fd1e63-80af-4dfe-b19a-3e8b92339e0d" providerId="ADAL" clId="{24A99EE0-EB14-4375-BDA7-9FF0048C68EF}" dt="2023-06-04T07:17:56.858" v="324" actId="21"/>
          <ac:spMkLst>
            <pc:docMk/>
            <pc:sldMk cId="3876826853" sldId="278"/>
            <ac:spMk id="16" creationId="{2EAB5256-1AD0-5B78-45EE-C492B2C9311D}"/>
          </ac:spMkLst>
        </pc:spChg>
        <pc:spChg chg="add del mod">
          <ac:chgData name="정재엽" userId="f1fd1e63-80af-4dfe-b19a-3e8b92339e0d" providerId="ADAL" clId="{24A99EE0-EB14-4375-BDA7-9FF0048C68EF}" dt="2023-06-04T07:18:13.167" v="327" actId="21"/>
          <ac:spMkLst>
            <pc:docMk/>
            <pc:sldMk cId="3876826853" sldId="278"/>
            <ac:spMk id="17" creationId="{F502C255-74CA-F54A-3DFF-DC56C72CD6CA}"/>
          </ac:spMkLst>
        </pc:spChg>
        <pc:spChg chg="add mod or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18" creationId="{8A10D41B-B7DD-F89B-263B-EC2D99ADAA3F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19" creationId="{6D29F322-3774-E565-8299-F26356564F2A}"/>
          </ac:spMkLst>
        </pc:spChg>
        <pc:spChg chg="add mod topLvl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20" creationId="{DE8F7FA9-DAEF-CE29-54EF-EA86E932AEF4}"/>
          </ac:spMkLst>
        </pc:spChg>
        <pc:spChg chg="add mod topLvl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21" creationId="{ED56F90A-81AF-A7D3-5B44-1A588C8FDC73}"/>
          </ac:spMkLst>
        </pc:spChg>
        <pc:spChg chg="add mod or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22" creationId="{A1DA6EC7-78D5-9797-593C-5B2EDC216B11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23" creationId="{47553C3A-5285-A7E2-2BD3-52718CD4B39F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24" creationId="{982476AC-A687-01E5-02D3-B864D491490B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26" creationId="{603FC36E-8290-37D4-91EB-AFB6AC04B407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27" creationId="{DF2F356D-F07F-1639-8425-86A0B4C93C1C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28" creationId="{B752AB0D-938A-13CD-F000-2AFCD46A7EA5}"/>
          </ac:spMkLst>
        </pc:spChg>
        <pc:spChg chg="add mod">
          <ac:chgData name="정재엽" userId="f1fd1e63-80af-4dfe-b19a-3e8b92339e0d" providerId="ADAL" clId="{24A99EE0-EB14-4375-BDA7-9FF0048C68EF}" dt="2023-06-04T16:29:17.074" v="974" actId="164"/>
          <ac:spMkLst>
            <pc:docMk/>
            <pc:sldMk cId="3876826853" sldId="278"/>
            <ac:spMk id="29" creationId="{4BDFE7C2-158E-D80F-AF18-659C0B2D15CF}"/>
          </ac:spMkLst>
        </pc:spChg>
        <pc:grpChg chg="add mod">
          <ac:chgData name="정재엽" userId="f1fd1e63-80af-4dfe-b19a-3e8b92339e0d" providerId="ADAL" clId="{24A99EE0-EB14-4375-BDA7-9FF0048C68EF}" dt="2023-06-04T16:29:17.074" v="974" actId="164"/>
          <ac:grpSpMkLst>
            <pc:docMk/>
            <pc:sldMk cId="3876826853" sldId="278"/>
            <ac:grpSpMk id="2" creationId="{1225379F-FCB5-A393-AA23-445C57A1D00D}"/>
          </ac:grpSpMkLst>
        </pc:grpChg>
        <pc:grpChg chg="add del mod">
          <ac:chgData name="정재엽" userId="f1fd1e63-80af-4dfe-b19a-3e8b92339e0d" providerId="ADAL" clId="{24A99EE0-EB14-4375-BDA7-9FF0048C68EF}" dt="2023-06-04T07:24:28.515" v="460" actId="165"/>
          <ac:grpSpMkLst>
            <pc:docMk/>
            <pc:sldMk cId="3876826853" sldId="278"/>
            <ac:grpSpMk id="25" creationId="{D16079F9-BFE9-9E4A-3746-8E83CE867C4A}"/>
          </ac:grpSpMkLst>
        </pc:grpChg>
        <pc:picChg chg="add del mod">
          <ac:chgData name="정재엽" userId="f1fd1e63-80af-4dfe-b19a-3e8b92339e0d" providerId="ADAL" clId="{24A99EE0-EB14-4375-BDA7-9FF0048C68EF}" dt="2023-06-04T16:29:15.837" v="973"/>
          <ac:picMkLst>
            <pc:docMk/>
            <pc:sldMk cId="3876826853" sldId="278"/>
            <ac:picMk id="3" creationId="{EA39BDE4-5BA0-3978-5449-159276D324DD}"/>
          </ac:picMkLst>
        </pc:picChg>
        <pc:picChg chg="add mod">
          <ac:chgData name="정재엽" userId="f1fd1e63-80af-4dfe-b19a-3e8b92339e0d" providerId="ADAL" clId="{24A99EE0-EB14-4375-BDA7-9FF0048C68EF}" dt="2023-06-04T16:29:17.074" v="974" actId="164"/>
          <ac:picMkLst>
            <pc:docMk/>
            <pc:sldMk cId="3876826853" sldId="278"/>
            <ac:picMk id="2050" creationId="{4C07EB05-4FD0-680A-BC15-ED85187E5377}"/>
          </ac:picMkLst>
        </pc:picChg>
        <pc:picChg chg="add mod">
          <ac:chgData name="정재엽" userId="f1fd1e63-80af-4dfe-b19a-3e8b92339e0d" providerId="ADAL" clId="{24A99EE0-EB14-4375-BDA7-9FF0048C68EF}" dt="2023-06-04T16:29:17.074" v="974" actId="164"/>
          <ac:picMkLst>
            <pc:docMk/>
            <pc:sldMk cId="3876826853" sldId="278"/>
            <ac:picMk id="2052" creationId="{00764247-31B8-18F8-C365-8C2713711868}"/>
          </ac:picMkLst>
        </pc:picChg>
        <pc:picChg chg="add mod">
          <ac:chgData name="정재엽" userId="f1fd1e63-80af-4dfe-b19a-3e8b92339e0d" providerId="ADAL" clId="{24A99EE0-EB14-4375-BDA7-9FF0048C68EF}" dt="2023-06-04T16:29:17.074" v="974" actId="164"/>
          <ac:picMkLst>
            <pc:docMk/>
            <pc:sldMk cId="3876826853" sldId="278"/>
            <ac:picMk id="2054" creationId="{225BE36B-29C1-37C3-1684-CAF410C47C8A}"/>
          </ac:picMkLst>
        </pc:picChg>
        <pc:picChg chg="add del">
          <ac:chgData name="정재엽" userId="f1fd1e63-80af-4dfe-b19a-3e8b92339e0d" providerId="ADAL" clId="{24A99EE0-EB14-4375-BDA7-9FF0048C68EF}" dt="2023-06-04T07:02:02.853" v="184"/>
          <ac:picMkLst>
            <pc:docMk/>
            <pc:sldMk cId="3876826853" sldId="278"/>
            <ac:picMk id="2056" creationId="{A9EC36BB-50BB-3F5A-A1A4-432BF49130EB}"/>
          </ac:picMkLst>
        </pc:picChg>
        <pc:picChg chg="add mod">
          <ac:chgData name="정재엽" userId="f1fd1e63-80af-4dfe-b19a-3e8b92339e0d" providerId="ADAL" clId="{24A99EE0-EB14-4375-BDA7-9FF0048C68EF}" dt="2023-06-04T16:29:17.074" v="974" actId="164"/>
          <ac:picMkLst>
            <pc:docMk/>
            <pc:sldMk cId="3876826853" sldId="278"/>
            <ac:picMk id="2058" creationId="{D6C0A699-602A-AF1B-B8BC-AB23898A0946}"/>
          </ac:picMkLst>
        </pc:picChg>
        <pc:picChg chg="add mod">
          <ac:chgData name="정재엽" userId="f1fd1e63-80af-4dfe-b19a-3e8b92339e0d" providerId="ADAL" clId="{24A99EE0-EB14-4375-BDA7-9FF0048C68EF}" dt="2023-06-04T16:29:17.074" v="974" actId="164"/>
          <ac:picMkLst>
            <pc:docMk/>
            <pc:sldMk cId="3876826853" sldId="278"/>
            <ac:picMk id="2060" creationId="{9C7A05AA-A0D7-92E9-4506-763A4C9EA4C7}"/>
          </ac:picMkLst>
        </pc:picChg>
        <pc:picChg chg="add del mod">
          <ac:chgData name="정재엽" userId="f1fd1e63-80af-4dfe-b19a-3e8b92339e0d" providerId="ADAL" clId="{24A99EE0-EB14-4375-BDA7-9FF0048C68EF}" dt="2023-06-04T07:16:19.087" v="289" actId="478"/>
          <ac:picMkLst>
            <pc:docMk/>
            <pc:sldMk cId="3876826853" sldId="278"/>
            <ac:picMk id="2062" creationId="{1F987AAF-099E-12AC-FA7D-7CEE7AA61A8F}"/>
          </ac:picMkLst>
        </pc:picChg>
        <pc:picChg chg="add mod">
          <ac:chgData name="정재엽" userId="f1fd1e63-80af-4dfe-b19a-3e8b92339e0d" providerId="ADAL" clId="{24A99EE0-EB14-4375-BDA7-9FF0048C68EF}" dt="2023-06-04T16:29:17.074" v="974" actId="164"/>
          <ac:picMkLst>
            <pc:docMk/>
            <pc:sldMk cId="3876826853" sldId="278"/>
            <ac:picMk id="2064" creationId="{AF5384CA-481A-E193-53DE-3A72D884E109}"/>
          </ac:picMkLst>
        </pc:picChg>
        <pc:picChg chg="add mod topLvl">
          <ac:chgData name="정재엽" userId="f1fd1e63-80af-4dfe-b19a-3e8b92339e0d" providerId="ADAL" clId="{24A99EE0-EB14-4375-BDA7-9FF0048C68EF}" dt="2023-06-04T16:29:17.074" v="974" actId="164"/>
          <ac:picMkLst>
            <pc:docMk/>
            <pc:sldMk cId="3876826853" sldId="278"/>
            <ac:picMk id="2066" creationId="{91D6CF45-BABE-0199-F6EA-2158B41C656C}"/>
          </ac:picMkLst>
        </pc:picChg>
        <pc:picChg chg="add mod topLvl">
          <ac:chgData name="정재엽" userId="f1fd1e63-80af-4dfe-b19a-3e8b92339e0d" providerId="ADAL" clId="{24A99EE0-EB14-4375-BDA7-9FF0048C68EF}" dt="2023-06-04T16:29:17.074" v="974" actId="164"/>
          <ac:picMkLst>
            <pc:docMk/>
            <pc:sldMk cId="3876826853" sldId="278"/>
            <ac:picMk id="2068" creationId="{38822602-5E00-8522-887F-2C122CA8D1E5}"/>
          </ac:picMkLst>
        </pc:picChg>
        <pc:picChg chg="add mod">
          <ac:chgData name="정재엽" userId="f1fd1e63-80af-4dfe-b19a-3e8b92339e0d" providerId="ADAL" clId="{24A99EE0-EB14-4375-BDA7-9FF0048C68EF}" dt="2023-06-04T16:29:17.074" v="974" actId="164"/>
          <ac:picMkLst>
            <pc:docMk/>
            <pc:sldMk cId="3876826853" sldId="278"/>
            <ac:picMk id="2070" creationId="{16B00499-47DB-3CD2-D6AE-17AA7ECA0128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07:29:38.676" v="508" actId="1076"/>
        <pc:sldMkLst>
          <pc:docMk/>
          <pc:sldMk cId="1073274722" sldId="279"/>
        </pc:sldMkLst>
        <pc:spChg chg="del">
          <ac:chgData name="정재엽" userId="f1fd1e63-80af-4dfe-b19a-3e8b92339e0d" providerId="ADAL" clId="{24A99EE0-EB14-4375-BDA7-9FF0048C68EF}" dt="2023-06-04T07:28:01.605" v="500" actId="478"/>
          <ac:spMkLst>
            <pc:docMk/>
            <pc:sldMk cId="1073274722" sldId="279"/>
            <ac:spMk id="2" creationId="{FBDE4AB0-AFCC-C488-6EE1-B7512A357A42}"/>
          </ac:spMkLst>
        </pc:spChg>
        <pc:spChg chg="del">
          <ac:chgData name="정재엽" userId="f1fd1e63-80af-4dfe-b19a-3e8b92339e0d" providerId="ADAL" clId="{24A99EE0-EB14-4375-BDA7-9FF0048C68EF}" dt="2023-06-04T07:28:01.605" v="500" actId="478"/>
          <ac:spMkLst>
            <pc:docMk/>
            <pc:sldMk cId="1073274722" sldId="279"/>
            <ac:spMk id="3" creationId="{8A3D1E0B-F013-486D-F8E6-D36A8AB04BEE}"/>
          </ac:spMkLst>
        </pc:spChg>
        <pc:picChg chg="add mod">
          <ac:chgData name="정재엽" userId="f1fd1e63-80af-4dfe-b19a-3e8b92339e0d" providerId="ADAL" clId="{24A99EE0-EB14-4375-BDA7-9FF0048C68EF}" dt="2023-06-04T07:29:37.247" v="507" actId="1076"/>
          <ac:picMkLst>
            <pc:docMk/>
            <pc:sldMk cId="1073274722" sldId="279"/>
            <ac:picMk id="5" creationId="{FBDA6BCB-520F-1245-6213-DBD2BF7E154E}"/>
          </ac:picMkLst>
        </pc:picChg>
        <pc:picChg chg="add mod">
          <ac:chgData name="정재엽" userId="f1fd1e63-80af-4dfe-b19a-3e8b92339e0d" providerId="ADAL" clId="{24A99EE0-EB14-4375-BDA7-9FF0048C68EF}" dt="2023-06-04T07:29:38.676" v="508" actId="1076"/>
          <ac:picMkLst>
            <pc:docMk/>
            <pc:sldMk cId="1073274722" sldId="279"/>
            <ac:picMk id="4098" creationId="{538C58AE-7BF9-B5FF-0DD6-C64DCF0BCDC1}"/>
          </ac:picMkLst>
        </pc:picChg>
      </pc:sldChg>
      <pc:sldChg chg="delSp new mod">
        <pc:chgData name="정재엽" userId="f1fd1e63-80af-4dfe-b19a-3e8b92339e0d" providerId="ADAL" clId="{24A99EE0-EB14-4375-BDA7-9FF0048C68EF}" dt="2023-06-04T07:40:06.755" v="510" actId="478"/>
        <pc:sldMkLst>
          <pc:docMk/>
          <pc:sldMk cId="167994025" sldId="280"/>
        </pc:sldMkLst>
        <pc:spChg chg="del">
          <ac:chgData name="정재엽" userId="f1fd1e63-80af-4dfe-b19a-3e8b92339e0d" providerId="ADAL" clId="{24A99EE0-EB14-4375-BDA7-9FF0048C68EF}" dt="2023-06-04T07:40:06.755" v="510" actId="478"/>
          <ac:spMkLst>
            <pc:docMk/>
            <pc:sldMk cId="167994025" sldId="280"/>
            <ac:spMk id="2" creationId="{26B1F805-24FE-3133-5BDE-5DB716506C19}"/>
          </ac:spMkLst>
        </pc:spChg>
        <pc:spChg chg="del">
          <ac:chgData name="정재엽" userId="f1fd1e63-80af-4dfe-b19a-3e8b92339e0d" providerId="ADAL" clId="{24A99EE0-EB14-4375-BDA7-9FF0048C68EF}" dt="2023-06-04T07:40:06.755" v="510" actId="478"/>
          <ac:spMkLst>
            <pc:docMk/>
            <pc:sldMk cId="167994025" sldId="280"/>
            <ac:spMk id="3" creationId="{EA41E396-4DB7-5F4B-C464-56842E66DEAD}"/>
          </ac:spMkLst>
        </pc:spChg>
      </pc:sldChg>
      <pc:sldChg chg="addSp delSp modSp new mod">
        <pc:chgData name="정재엽" userId="f1fd1e63-80af-4dfe-b19a-3e8b92339e0d" providerId="ADAL" clId="{24A99EE0-EB14-4375-BDA7-9FF0048C68EF}" dt="2023-06-04T07:41:45.809" v="542" actId="1076"/>
        <pc:sldMkLst>
          <pc:docMk/>
          <pc:sldMk cId="1128493500" sldId="281"/>
        </pc:sldMkLst>
        <pc:spChg chg="del">
          <ac:chgData name="정재엽" userId="f1fd1e63-80af-4dfe-b19a-3e8b92339e0d" providerId="ADAL" clId="{24A99EE0-EB14-4375-BDA7-9FF0048C68EF}" dt="2023-06-04T07:40:14.001" v="512" actId="478"/>
          <ac:spMkLst>
            <pc:docMk/>
            <pc:sldMk cId="1128493500" sldId="281"/>
            <ac:spMk id="2" creationId="{30460052-5188-1EC4-F86F-C3EC18640F7B}"/>
          </ac:spMkLst>
        </pc:spChg>
        <pc:spChg chg="del">
          <ac:chgData name="정재엽" userId="f1fd1e63-80af-4dfe-b19a-3e8b92339e0d" providerId="ADAL" clId="{24A99EE0-EB14-4375-BDA7-9FF0048C68EF}" dt="2023-06-04T07:40:14.001" v="512" actId="478"/>
          <ac:spMkLst>
            <pc:docMk/>
            <pc:sldMk cId="1128493500" sldId="281"/>
            <ac:spMk id="3" creationId="{7DDA05B9-339E-5892-1755-E3DEE255A1C1}"/>
          </ac:spMkLst>
        </pc:spChg>
        <pc:spChg chg="add mod">
          <ac:chgData name="정재엽" userId="f1fd1e63-80af-4dfe-b19a-3e8b92339e0d" providerId="ADAL" clId="{24A99EE0-EB14-4375-BDA7-9FF0048C68EF}" dt="2023-06-04T07:41:45.809" v="542" actId="1076"/>
          <ac:spMkLst>
            <pc:docMk/>
            <pc:sldMk cId="1128493500" sldId="281"/>
            <ac:spMk id="4" creationId="{8C28B8AF-7D0F-1F60-274C-10E21A8B452F}"/>
          </ac:spMkLst>
        </pc:spChg>
      </pc:sldChg>
      <pc:sldChg chg="addSp delSp modSp new mod ord">
        <pc:chgData name="정재엽" userId="f1fd1e63-80af-4dfe-b19a-3e8b92339e0d" providerId="ADAL" clId="{24A99EE0-EB14-4375-BDA7-9FF0048C68EF}" dt="2023-06-04T13:26:04.876" v="954" actId="1076"/>
        <pc:sldMkLst>
          <pc:docMk/>
          <pc:sldMk cId="892613691" sldId="282"/>
        </pc:sldMkLst>
        <pc:spChg chg="del">
          <ac:chgData name="정재엽" userId="f1fd1e63-80af-4dfe-b19a-3e8b92339e0d" providerId="ADAL" clId="{24A99EE0-EB14-4375-BDA7-9FF0048C68EF}" dt="2023-06-04T07:41:52.196" v="544" actId="478"/>
          <ac:spMkLst>
            <pc:docMk/>
            <pc:sldMk cId="892613691" sldId="282"/>
            <ac:spMk id="2" creationId="{7E755A19-743A-7D8B-5399-4B297C54E4F6}"/>
          </ac:spMkLst>
        </pc:spChg>
        <pc:spChg chg="del">
          <ac:chgData name="정재엽" userId="f1fd1e63-80af-4dfe-b19a-3e8b92339e0d" providerId="ADAL" clId="{24A99EE0-EB14-4375-BDA7-9FF0048C68EF}" dt="2023-06-04T07:41:52.196" v="544" actId="478"/>
          <ac:spMkLst>
            <pc:docMk/>
            <pc:sldMk cId="892613691" sldId="282"/>
            <ac:spMk id="3" creationId="{EDF40367-A964-1089-9871-F25D3165A5F5}"/>
          </ac:spMkLst>
        </pc:spChg>
        <pc:grpChg chg="add del mod">
          <ac:chgData name="정재엽" userId="f1fd1e63-80af-4dfe-b19a-3e8b92339e0d" providerId="ADAL" clId="{24A99EE0-EB14-4375-BDA7-9FF0048C68EF}" dt="2023-06-04T07:43:22.590" v="560" actId="165"/>
          <ac:grpSpMkLst>
            <pc:docMk/>
            <pc:sldMk cId="892613691" sldId="282"/>
            <ac:grpSpMk id="8" creationId="{FC5DB416-7D8F-5F25-BE35-A4397F575A7E}"/>
          </ac:grpSpMkLst>
        </pc:grpChg>
        <pc:picChg chg="add mod">
          <ac:chgData name="정재엽" userId="f1fd1e63-80af-4dfe-b19a-3e8b92339e0d" providerId="ADAL" clId="{24A99EE0-EB14-4375-BDA7-9FF0048C68EF}" dt="2023-06-04T13:26:01.493" v="953" actId="1076"/>
          <ac:picMkLst>
            <pc:docMk/>
            <pc:sldMk cId="892613691" sldId="282"/>
            <ac:picMk id="3" creationId="{277A835C-50EB-1A2C-DBC8-954DB1B5CEBE}"/>
          </ac:picMkLst>
        </pc:picChg>
        <pc:picChg chg="add mod topLvl">
          <ac:chgData name="정재엽" userId="f1fd1e63-80af-4dfe-b19a-3e8b92339e0d" providerId="ADAL" clId="{24A99EE0-EB14-4375-BDA7-9FF0048C68EF}" dt="2023-06-04T13:25:56.693" v="951" actId="1076"/>
          <ac:picMkLst>
            <pc:docMk/>
            <pc:sldMk cId="892613691" sldId="282"/>
            <ac:picMk id="5" creationId="{011A3224-2B9B-F991-6F89-9EF813B2B302}"/>
          </ac:picMkLst>
        </pc:picChg>
        <pc:picChg chg="add mod topLvl">
          <ac:chgData name="정재엽" userId="f1fd1e63-80af-4dfe-b19a-3e8b92339e0d" providerId="ADAL" clId="{24A99EE0-EB14-4375-BDA7-9FF0048C68EF}" dt="2023-06-04T13:26:04.876" v="954" actId="1076"/>
          <ac:picMkLst>
            <pc:docMk/>
            <pc:sldMk cId="892613691" sldId="282"/>
            <ac:picMk id="7" creationId="{1F9F0E7D-EAC0-A8F9-D625-654FCA632226}"/>
          </ac:picMkLst>
        </pc:picChg>
      </pc:sldChg>
      <pc:sldChg chg="addSp delSp modSp new mod">
        <pc:chgData name="정재엽" userId="f1fd1e63-80af-4dfe-b19a-3e8b92339e0d" providerId="ADAL" clId="{24A99EE0-EB14-4375-BDA7-9FF0048C68EF}" dt="2023-06-04T07:46:54.195" v="674" actId="403"/>
        <pc:sldMkLst>
          <pc:docMk/>
          <pc:sldMk cId="379044083" sldId="283"/>
        </pc:sldMkLst>
        <pc:spChg chg="del">
          <ac:chgData name="정재엽" userId="f1fd1e63-80af-4dfe-b19a-3e8b92339e0d" providerId="ADAL" clId="{24A99EE0-EB14-4375-BDA7-9FF0048C68EF}" dt="2023-06-04T07:44:05.258" v="564" actId="478"/>
          <ac:spMkLst>
            <pc:docMk/>
            <pc:sldMk cId="379044083" sldId="283"/>
            <ac:spMk id="2" creationId="{EF0220C8-7EBE-8E4B-B3D2-02939DDC5D01}"/>
          </ac:spMkLst>
        </pc:spChg>
        <pc:spChg chg="del">
          <ac:chgData name="정재엽" userId="f1fd1e63-80af-4dfe-b19a-3e8b92339e0d" providerId="ADAL" clId="{24A99EE0-EB14-4375-BDA7-9FF0048C68EF}" dt="2023-06-04T07:44:05.258" v="564" actId="478"/>
          <ac:spMkLst>
            <pc:docMk/>
            <pc:sldMk cId="379044083" sldId="283"/>
            <ac:spMk id="3" creationId="{86D2ACB2-1637-91AB-E486-311A63FF24B4}"/>
          </ac:spMkLst>
        </pc:spChg>
        <pc:spChg chg="add mod">
          <ac:chgData name="정재엽" userId="f1fd1e63-80af-4dfe-b19a-3e8b92339e0d" providerId="ADAL" clId="{24A99EE0-EB14-4375-BDA7-9FF0048C68EF}" dt="2023-06-04T07:46:54.195" v="674" actId="403"/>
          <ac:spMkLst>
            <pc:docMk/>
            <pc:sldMk cId="379044083" sldId="283"/>
            <ac:spMk id="5" creationId="{04C92081-1C55-4E23-8630-BDD685BA6A6A}"/>
          </ac:spMkLst>
        </pc:spChg>
      </pc:sldChg>
      <pc:sldChg chg="modSp add mod">
        <pc:chgData name="정재엽" userId="f1fd1e63-80af-4dfe-b19a-3e8b92339e0d" providerId="ADAL" clId="{24A99EE0-EB14-4375-BDA7-9FF0048C68EF}" dt="2023-06-04T07:47:11.928" v="691" actId="12788"/>
        <pc:sldMkLst>
          <pc:docMk/>
          <pc:sldMk cId="3487779312" sldId="284"/>
        </pc:sldMkLst>
        <pc:spChg chg="mod">
          <ac:chgData name="정재엽" userId="f1fd1e63-80af-4dfe-b19a-3e8b92339e0d" providerId="ADAL" clId="{24A99EE0-EB14-4375-BDA7-9FF0048C68EF}" dt="2023-06-04T07:47:11.928" v="691" actId="12788"/>
          <ac:spMkLst>
            <pc:docMk/>
            <pc:sldMk cId="3487779312" sldId="284"/>
            <ac:spMk id="4" creationId="{8C28B8AF-7D0F-1F60-274C-10E21A8B452F}"/>
          </ac:spMkLst>
        </pc:spChg>
      </pc:sldChg>
      <pc:sldChg chg="addSp delSp modSp new mod">
        <pc:chgData name="정재엽" userId="f1fd1e63-80af-4dfe-b19a-3e8b92339e0d" providerId="ADAL" clId="{24A99EE0-EB14-4375-BDA7-9FF0048C68EF}" dt="2023-06-04T13:21:44.691" v="784" actId="1076"/>
        <pc:sldMkLst>
          <pc:docMk/>
          <pc:sldMk cId="3687431002" sldId="285"/>
        </pc:sldMkLst>
        <pc:spChg chg="del">
          <ac:chgData name="정재엽" userId="f1fd1e63-80af-4dfe-b19a-3e8b92339e0d" providerId="ADAL" clId="{24A99EE0-EB14-4375-BDA7-9FF0048C68EF}" dt="2023-06-04T13:20:32.252" v="757" actId="478"/>
          <ac:spMkLst>
            <pc:docMk/>
            <pc:sldMk cId="3687431002" sldId="285"/>
            <ac:spMk id="2" creationId="{55EFF110-35A6-0D41-2A94-AA5251CFA423}"/>
          </ac:spMkLst>
        </pc:spChg>
        <pc:spChg chg="del">
          <ac:chgData name="정재엽" userId="f1fd1e63-80af-4dfe-b19a-3e8b92339e0d" providerId="ADAL" clId="{24A99EE0-EB14-4375-BDA7-9FF0048C68EF}" dt="2023-06-04T13:20:32.252" v="757" actId="478"/>
          <ac:spMkLst>
            <pc:docMk/>
            <pc:sldMk cId="3687431002" sldId="285"/>
            <ac:spMk id="3" creationId="{3E7C9456-0665-62E5-95A8-2353CFCD2E2C}"/>
          </ac:spMkLst>
        </pc:spChg>
        <pc:picChg chg="add mod">
          <ac:chgData name="정재엽" userId="f1fd1e63-80af-4dfe-b19a-3e8b92339e0d" providerId="ADAL" clId="{24A99EE0-EB14-4375-BDA7-9FF0048C68EF}" dt="2023-06-04T13:21:44.691" v="784" actId="1076"/>
          <ac:picMkLst>
            <pc:docMk/>
            <pc:sldMk cId="3687431002" sldId="285"/>
            <ac:picMk id="4" creationId="{0C080D51-991A-BD45-8FE4-94A262F3BF4B}"/>
          </ac:picMkLst>
        </pc:picChg>
        <pc:picChg chg="add del mod">
          <ac:chgData name="정재엽" userId="f1fd1e63-80af-4dfe-b19a-3e8b92339e0d" providerId="ADAL" clId="{24A99EE0-EB14-4375-BDA7-9FF0048C68EF}" dt="2023-06-04T13:21:40.505" v="782" actId="478"/>
          <ac:picMkLst>
            <pc:docMk/>
            <pc:sldMk cId="3687431002" sldId="285"/>
            <ac:picMk id="6" creationId="{1D8B07C0-EDCA-3779-EAD5-33BA77104C22}"/>
          </ac:picMkLst>
        </pc:picChg>
      </pc:sldChg>
      <pc:sldChg chg="delSp add mod ord">
        <pc:chgData name="정재엽" userId="f1fd1e63-80af-4dfe-b19a-3e8b92339e0d" providerId="ADAL" clId="{24A99EE0-EB14-4375-BDA7-9FF0048C68EF}" dt="2023-06-04T13:26:17.970" v="963" actId="478"/>
        <pc:sldMkLst>
          <pc:docMk/>
          <pc:sldMk cId="2083086879" sldId="286"/>
        </pc:sldMkLst>
        <pc:picChg chg="del">
          <ac:chgData name="정재엽" userId="f1fd1e63-80af-4dfe-b19a-3e8b92339e0d" providerId="ADAL" clId="{24A99EE0-EB14-4375-BDA7-9FF0048C68EF}" dt="2023-06-04T13:26:17.970" v="963" actId="478"/>
          <ac:picMkLst>
            <pc:docMk/>
            <pc:sldMk cId="2083086879" sldId="286"/>
            <ac:picMk id="3" creationId="{277A835C-50EB-1A2C-DBC8-954DB1B5CEBE}"/>
          </ac:picMkLst>
        </pc:picChg>
      </pc:sldChg>
      <pc:sldChg chg="delSp add mod ord">
        <pc:chgData name="정재엽" userId="f1fd1e63-80af-4dfe-b19a-3e8b92339e0d" providerId="ADAL" clId="{24A99EE0-EB14-4375-BDA7-9FF0048C68EF}" dt="2023-06-04T13:26:15.857" v="962" actId="478"/>
        <pc:sldMkLst>
          <pc:docMk/>
          <pc:sldMk cId="856455278" sldId="287"/>
        </pc:sldMkLst>
        <pc:picChg chg="del">
          <ac:chgData name="정재엽" userId="f1fd1e63-80af-4dfe-b19a-3e8b92339e0d" providerId="ADAL" clId="{24A99EE0-EB14-4375-BDA7-9FF0048C68EF}" dt="2023-06-04T13:26:15.857" v="962" actId="478"/>
          <ac:picMkLst>
            <pc:docMk/>
            <pc:sldMk cId="856455278" sldId="287"/>
            <ac:picMk id="3" creationId="{277A835C-50EB-1A2C-DBC8-954DB1B5CEBE}"/>
          </ac:picMkLst>
        </pc:picChg>
        <pc:picChg chg="del">
          <ac:chgData name="정재엽" userId="f1fd1e63-80af-4dfe-b19a-3e8b92339e0d" providerId="ADAL" clId="{24A99EE0-EB14-4375-BDA7-9FF0048C68EF}" dt="2023-06-04T13:26:15.453" v="961" actId="478"/>
          <ac:picMkLst>
            <pc:docMk/>
            <pc:sldMk cId="856455278" sldId="287"/>
            <ac:picMk id="7" creationId="{1F9F0E7D-EAC0-A8F9-D625-654FCA632226}"/>
          </ac:picMkLst>
        </pc:picChg>
      </pc:sldChg>
    </pc:docChg>
  </pc:docChgLst>
  <pc:docChgLst>
    <pc:chgData name="정재엽" userId="f1fd1e63-80af-4dfe-b19a-3e8b92339e0d" providerId="ADAL" clId="{40566F5F-A4EA-4A1E-86AF-A1CD6C12E758}"/>
    <pc:docChg chg="undo custSel addSld delSld modSld">
      <pc:chgData name="정재엽" userId="f1fd1e63-80af-4dfe-b19a-3e8b92339e0d" providerId="ADAL" clId="{40566F5F-A4EA-4A1E-86AF-A1CD6C12E758}" dt="2023-06-05T02:40:10.737" v="109" actId="20577"/>
      <pc:docMkLst>
        <pc:docMk/>
      </pc:docMkLst>
      <pc:sldChg chg="modNotesTx">
        <pc:chgData name="정재엽" userId="f1fd1e63-80af-4dfe-b19a-3e8b92339e0d" providerId="ADAL" clId="{40566F5F-A4EA-4A1E-86AF-A1CD6C12E758}" dt="2023-06-05T02:40:10.737" v="109" actId="20577"/>
        <pc:sldMkLst>
          <pc:docMk/>
          <pc:sldMk cId="1128493500" sldId="281"/>
        </pc:sldMkLst>
      </pc:sldChg>
      <pc:sldChg chg="modNotesTx">
        <pc:chgData name="정재엽" userId="f1fd1e63-80af-4dfe-b19a-3e8b92339e0d" providerId="ADAL" clId="{40566F5F-A4EA-4A1E-86AF-A1CD6C12E758}" dt="2023-06-05T02:33:47.462" v="85" actId="20577"/>
        <pc:sldMkLst>
          <pc:docMk/>
          <pc:sldMk cId="3487779312" sldId="284"/>
        </pc:sldMkLst>
      </pc:sldChg>
      <pc:sldChg chg="addSp delSp new del mod">
        <pc:chgData name="정재엽" userId="f1fd1e63-80af-4dfe-b19a-3e8b92339e0d" providerId="ADAL" clId="{40566F5F-A4EA-4A1E-86AF-A1CD6C12E758}" dt="2023-06-05T02:16:10.609" v="3" actId="680"/>
        <pc:sldMkLst>
          <pc:docMk/>
          <pc:sldMk cId="2846724275" sldId="288"/>
        </pc:sldMkLst>
        <pc:spChg chg="add del">
          <ac:chgData name="정재엽" userId="f1fd1e63-80af-4dfe-b19a-3e8b92339e0d" providerId="ADAL" clId="{40566F5F-A4EA-4A1E-86AF-A1CD6C12E758}" dt="2023-06-05T02:16:09.570" v="2" actId="478"/>
          <ac:spMkLst>
            <pc:docMk/>
            <pc:sldMk cId="2846724275" sldId="288"/>
            <ac:spMk id="2" creationId="{3F08EF41-DF6B-2611-3164-54E7230B3DCA}"/>
          </ac:spMkLst>
        </pc:spChg>
        <pc:spChg chg="add del">
          <ac:chgData name="정재엽" userId="f1fd1e63-80af-4dfe-b19a-3e8b92339e0d" providerId="ADAL" clId="{40566F5F-A4EA-4A1E-86AF-A1CD6C12E758}" dt="2023-06-05T02:16:09.570" v="2" actId="478"/>
          <ac:spMkLst>
            <pc:docMk/>
            <pc:sldMk cId="2846724275" sldId="288"/>
            <ac:spMk id="3" creationId="{F40CC033-DD09-25CF-5FAB-8FF41A07C7C4}"/>
          </ac:spMkLst>
        </pc:spChg>
      </pc:sldChg>
      <pc:sldChg chg="addSp delSp modSp new mod">
        <pc:chgData name="정재엽" userId="f1fd1e63-80af-4dfe-b19a-3e8b92339e0d" providerId="ADAL" clId="{40566F5F-A4EA-4A1E-86AF-A1CD6C12E758}" dt="2023-06-05T02:19:43.808" v="27" actId="1076"/>
        <pc:sldMkLst>
          <pc:docMk/>
          <pc:sldMk cId="4196524617" sldId="288"/>
        </pc:sldMkLst>
        <pc:spChg chg="del">
          <ac:chgData name="정재엽" userId="f1fd1e63-80af-4dfe-b19a-3e8b92339e0d" providerId="ADAL" clId="{40566F5F-A4EA-4A1E-86AF-A1CD6C12E758}" dt="2023-06-05T02:19:08.599" v="5" actId="478"/>
          <ac:spMkLst>
            <pc:docMk/>
            <pc:sldMk cId="4196524617" sldId="288"/>
            <ac:spMk id="2" creationId="{21C9D906-4DD6-A455-DE5A-DB41B608A0B7}"/>
          </ac:spMkLst>
        </pc:spChg>
        <pc:spChg chg="del">
          <ac:chgData name="정재엽" userId="f1fd1e63-80af-4dfe-b19a-3e8b92339e0d" providerId="ADAL" clId="{40566F5F-A4EA-4A1E-86AF-A1CD6C12E758}" dt="2023-06-05T02:19:08.599" v="5" actId="478"/>
          <ac:spMkLst>
            <pc:docMk/>
            <pc:sldMk cId="4196524617" sldId="288"/>
            <ac:spMk id="3" creationId="{320C3628-4C67-1FCB-CDCC-C9C4A0D8A47B}"/>
          </ac:spMkLst>
        </pc:spChg>
        <pc:spChg chg="add mod">
          <ac:chgData name="정재엽" userId="f1fd1e63-80af-4dfe-b19a-3e8b92339e0d" providerId="ADAL" clId="{40566F5F-A4EA-4A1E-86AF-A1CD6C12E758}" dt="2023-06-05T02:19:43.808" v="27" actId="1076"/>
          <ac:spMkLst>
            <pc:docMk/>
            <pc:sldMk cId="4196524617" sldId="288"/>
            <ac:spMk id="4" creationId="{A2B8B6C5-C288-0480-3299-FA8D423A868F}"/>
          </ac:spMkLst>
        </pc:spChg>
        <pc:picChg chg="add mod">
          <ac:chgData name="정재엽" userId="f1fd1e63-80af-4dfe-b19a-3e8b92339e0d" providerId="ADAL" clId="{40566F5F-A4EA-4A1E-86AF-A1CD6C12E758}" dt="2023-06-05T02:19:16.393" v="10" actId="1076"/>
          <ac:picMkLst>
            <pc:docMk/>
            <pc:sldMk cId="4196524617" sldId="288"/>
            <ac:picMk id="1026" creationId="{36CA7028-D4D3-CA97-7276-1D4CFED524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1CB9-CB9B-4570-A7C2-8754C53A1029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3A2AE-B241-46B6-A336-3707B93F86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351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 문서를 작성하면서 체계적으로 개발을 계획하는 경험을 해볼 수 있었다</a:t>
            </a:r>
            <a:r>
              <a:rPr lang="en-US" altLang="ko-KR" dirty="0"/>
              <a:t>. </a:t>
            </a:r>
            <a:r>
              <a:rPr lang="ko-KR" altLang="en-US" dirty="0"/>
              <a:t>문서화 어려움</a:t>
            </a:r>
            <a:endParaRPr lang="en-US" altLang="ko-KR" dirty="0"/>
          </a:p>
          <a:p>
            <a:r>
              <a:rPr lang="ko-KR" altLang="en-US" dirty="0"/>
              <a:t>오픈소스 </a:t>
            </a:r>
            <a:r>
              <a:rPr lang="en-US" altLang="ko-KR" dirty="0" err="1"/>
              <a:t>plyr</a:t>
            </a:r>
            <a:r>
              <a:rPr lang="en-US" altLang="ko-KR" dirty="0"/>
              <a:t> hls.js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3A2AE-B241-46B6-A336-3707B93F868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3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3A2AE-B241-46B6-A336-3707B93F868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29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49F72-9096-B0B1-EBC5-A0E5FDBB2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C90506-D66D-D68C-629B-0620AF87F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5B0414-B1FE-5D1A-E860-8D99A5A16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6714B-185A-6A28-9576-C72F6748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B2C8E-3421-DFDA-099D-F5A7C781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7DD24-CE41-14AF-02AB-FA80DE9F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B5422F-26D4-EA4B-8FBC-31748C522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2F7DFD-AE13-F7FE-4009-238E929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188CE-052E-B799-29C7-0C950622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1ED17-07BE-F2F8-BDDC-FE47B20A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5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3ECB9F-54CB-3D01-52E9-50A45B136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CC544-7265-8142-24A2-09986F70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56C26-C292-DBE2-2007-690179E1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09EA63-BA26-2CBB-2FAE-42151D5C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A79FF-3B50-525E-4F59-1C694E7A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7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1A0D6-BE4E-EF04-CB6F-0A333837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13471-4F50-9C70-CE7E-4AA238A6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C26AF-3444-31B4-5578-8EA56B77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5AD5D-AB83-1E1E-0BAF-0753F81E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1BFF1C-48CA-AF6D-BFC4-56870B50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41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129EE-ABE5-D9DD-EBB2-07C0CBD5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23492D-C9C0-F3B0-019C-C724776FD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172DB-2863-9132-9EC7-7FA1CAAD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8F84C-F86B-236F-EBFE-93D40CA9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E5B8F-E718-846D-3DA1-C663D9CF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6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198EE-F1E5-58D8-3E7C-E8BA9D29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0FBEA-9EBF-0284-F40C-574FAC836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88A2CC-E4B2-C797-86BF-FCF7EB379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C44A2D-EB50-50F7-D4CD-698D2C33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8AB906-8091-5737-8CA1-A782E2BE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FE0D45-1389-B5B7-F7EF-E228A53D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9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535FE-BDFD-B9D3-77C2-7B8889F60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3A987C-90BD-7CD0-031D-14A1FA72D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B53DA-FE54-838C-832F-1D1905857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A9B860-B3B1-7456-C5BB-3B6B91D85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156CF7-A510-03DF-1046-DA878C81A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E9A222-7AFE-6A1D-3DE2-D0433BE3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10785-E84C-BD2C-4A21-EB7CB9AF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B63A46-BFE6-3BF5-75AB-0E05C545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7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F6FAF-983D-20A5-A70A-97F26987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8AD6D2-C141-D970-F869-97421D61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6F0988-8DE4-A0E9-6212-1D3C46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3039ED-4B72-825E-87DE-16DF0F4D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00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C825EE-6CA5-1BFD-3598-00DBCB45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ADBB50-0545-DC97-1E71-39015840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7E484-D6F8-AFC9-DFDE-A1836CC7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96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E2080-6B6A-8123-B8BA-3E295D73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D307-2F5A-0062-7C72-1BA09E6C3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E89F0C-6C49-A736-6C23-4EF414D28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05205E-83FD-1943-09D0-CE0F29C9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4DA07C-11E7-F71F-D013-801EBF53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A042EB-C01D-8BDA-0CD3-0BD871F0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4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9D92B-3E23-1509-DB05-E1810B0DF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A9D614-A291-4123-777A-6110BC3A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274AF8-D57D-8C66-9662-705FEBFCE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9DB838-7669-B6A0-2615-9A935559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F216C0-F544-1031-79E6-9112595C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73825-FCB0-F258-4D09-0D1866FE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40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FAB0A4-A6FF-B4A3-568A-97A32F85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62E133-A3DC-C28C-A0B3-6BCEAE283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3C1B8E-DAAF-5A7A-9394-E3AC0C156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163DB-EDC5-4DF5-AF55-2C21728265CE}" type="datetimeFigureOut">
              <a:rPr lang="ko-KR" altLang="en-US" smtClean="0"/>
              <a:t>2023-06-13(Tue)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3B46AE-D440-22F4-DD5E-B026E0F96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797D8-14FF-0052-773D-A28FD9C67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6F006-AA56-4A05-A7D9-94BACEE7D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2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04814-882C-0456-D428-0AE5862ED983}"/>
              </a:ext>
            </a:extLst>
          </p:cNvPr>
          <p:cNvSpPr txBox="1"/>
          <p:nvPr/>
        </p:nvSpPr>
        <p:spPr>
          <a:xfrm>
            <a:off x="215046" y="220353"/>
            <a:ext cx="570220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커넥티드</a:t>
            </a:r>
            <a:r>
              <a:rPr lang="ko-KR" altLang="en-US" sz="6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플랫폼 </a:t>
            </a:r>
            <a:endParaRPr lang="en-US" altLang="ko-KR" sz="6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6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이론과 실제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69FC9-375C-6FE4-605A-63703A840010}"/>
              </a:ext>
            </a:extLst>
          </p:cNvPr>
          <p:cNvSpPr txBox="1"/>
          <p:nvPr/>
        </p:nvSpPr>
        <p:spPr>
          <a:xfrm>
            <a:off x="215046" y="2266867"/>
            <a:ext cx="5482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23-1 Term Project</a:t>
            </a:r>
            <a:endParaRPr lang="ko-KR" altLang="en-US" sz="5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4368B-9FAE-B458-2E66-9E23B2679175}"/>
              </a:ext>
            </a:extLst>
          </p:cNvPr>
          <p:cNvSpPr txBox="1"/>
          <p:nvPr/>
        </p:nvSpPr>
        <p:spPr>
          <a:xfrm>
            <a:off x="215046" y="3190197"/>
            <a:ext cx="424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김이주엽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김이주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이주연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정재엽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E0438B-430E-FA79-AC8D-4A4C2A91F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28"/>
          <a:stretch/>
        </p:blipFill>
        <p:spPr bwMode="auto">
          <a:xfrm flipH="1">
            <a:off x="5901683" y="2281560"/>
            <a:ext cx="6209487" cy="44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06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F74569-0112-7209-BD04-CD432B66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E5322DF-CC5C-B36F-809F-AE95A8F156AF}"/>
              </a:ext>
            </a:extLst>
          </p:cNvPr>
          <p:cNvGrpSpPr/>
          <p:nvPr/>
        </p:nvGrpSpPr>
        <p:grpSpPr>
          <a:xfrm>
            <a:off x="91438" y="95726"/>
            <a:ext cx="647701" cy="216117"/>
            <a:chOff x="-633413" y="552451"/>
            <a:chExt cx="777886" cy="2595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0924128-B750-08BE-3045-0E430F874C48}"/>
                </a:ext>
              </a:extLst>
            </p:cNvPr>
            <p:cNvSpPr/>
            <p:nvPr/>
          </p:nvSpPr>
          <p:spPr>
            <a:xfrm>
              <a:off x="-633413" y="552451"/>
              <a:ext cx="777886" cy="2595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E8AFDE-F31A-2F2E-5D6A-F92F788F7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51" t="24709" r="9649" b="38844"/>
            <a:stretch/>
          </p:blipFill>
          <p:spPr>
            <a:xfrm>
              <a:off x="-601673" y="587799"/>
              <a:ext cx="746146" cy="166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6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ED0E14-1DDA-50D7-02A9-BCBADDFB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3CFC2D4-8928-B1B2-04AA-34B124B75823}"/>
              </a:ext>
            </a:extLst>
          </p:cNvPr>
          <p:cNvGrpSpPr/>
          <p:nvPr/>
        </p:nvGrpSpPr>
        <p:grpSpPr>
          <a:xfrm>
            <a:off x="91438" y="95726"/>
            <a:ext cx="647701" cy="216117"/>
            <a:chOff x="-633413" y="552451"/>
            <a:chExt cx="777886" cy="25955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F60731-4BFA-5354-5ECE-0E3A72BC3866}"/>
                </a:ext>
              </a:extLst>
            </p:cNvPr>
            <p:cNvSpPr/>
            <p:nvPr/>
          </p:nvSpPr>
          <p:spPr>
            <a:xfrm>
              <a:off x="-633413" y="552451"/>
              <a:ext cx="777886" cy="2595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E54689-D798-4DDA-5F06-D8D7BBC16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10151" t="24709" r="9649" b="38844"/>
            <a:stretch/>
          </p:blipFill>
          <p:spPr>
            <a:xfrm>
              <a:off x="-601673" y="587799"/>
              <a:ext cx="746146" cy="166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659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F1CE67-6BB7-3D3F-FEC2-670B423F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1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212B2F-8FC5-55B0-549E-0ED0E7390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4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C7E1A3-9DAA-3761-0512-CADFAAE1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왓챠 파티로 친구들과 함께 채팅하며 영화보기 : 네이버 블로그">
            <a:extLst>
              <a:ext uri="{FF2B5EF4-FFF2-40B4-BE49-F238E27FC236}">
                <a16:creationId xmlns:a16="http://schemas.microsoft.com/office/drawing/2014/main" id="{36CA7028-D4D3-CA97-7276-1D4CFED5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71449"/>
            <a:ext cx="9563100" cy="58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B8B6C5-C288-0480-3299-FA8D423A868F}"/>
              </a:ext>
            </a:extLst>
          </p:cNvPr>
          <p:cNvSpPr txBox="1"/>
          <p:nvPr/>
        </p:nvSpPr>
        <p:spPr>
          <a:xfrm>
            <a:off x="5075528" y="6224886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Watcha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Party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24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BC18C2-C7D8-E51A-9284-35EB90854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7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A00D55-F8A2-EA86-7052-8E39DAFB2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9D7EB-D9F9-EBE0-9A81-63191648C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7" b="49809"/>
          <a:stretch/>
        </p:blipFill>
        <p:spPr>
          <a:xfrm>
            <a:off x="0" y="435429"/>
            <a:ext cx="12192000" cy="3006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6754DCF-4C4B-FDE7-5E59-F4D4569F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06"/>
          <a:stretch/>
        </p:blipFill>
        <p:spPr>
          <a:xfrm>
            <a:off x="0" y="3441429"/>
            <a:ext cx="12192000" cy="3006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1793EB2-85A4-4AB8-9840-71A4F02ACEC5}"/>
              </a:ext>
            </a:extLst>
          </p:cNvPr>
          <p:cNvSpPr/>
          <p:nvPr/>
        </p:nvSpPr>
        <p:spPr>
          <a:xfrm>
            <a:off x="5672138" y="478631"/>
            <a:ext cx="164306" cy="15001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06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7B6B7A-E3DE-8DE7-FFB2-513BF918F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5" b="49627"/>
          <a:stretch/>
        </p:blipFill>
        <p:spPr>
          <a:xfrm>
            <a:off x="0" y="444136"/>
            <a:ext cx="12192000" cy="30091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CC20602-8F6C-09E6-76EE-DCB0CAF7D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03"/>
          <a:stretch/>
        </p:blipFill>
        <p:spPr>
          <a:xfrm>
            <a:off x="0" y="3453311"/>
            <a:ext cx="12192000" cy="300917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34D3C57-2CCB-CA77-ED81-ABEE61BAC91F}"/>
              </a:ext>
            </a:extLst>
          </p:cNvPr>
          <p:cNvSpPr/>
          <p:nvPr/>
        </p:nvSpPr>
        <p:spPr>
          <a:xfrm>
            <a:off x="5672138" y="478631"/>
            <a:ext cx="164306" cy="15001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2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080D51-991A-BD45-8FE4-94A262F3B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1" t="24709" r="9649" b="38844"/>
          <a:stretch/>
        </p:blipFill>
        <p:spPr>
          <a:xfrm>
            <a:off x="4282412" y="3023263"/>
            <a:ext cx="3627176" cy="8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3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534745-F7B7-5A60-F6EF-F7EF90AE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87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5735BF-BC58-20B1-C538-6920653A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8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2F3603-7832-3327-474D-70204423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51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27BA8-97C7-89DA-E13F-94BF4DFDD3C1}"/>
              </a:ext>
            </a:extLst>
          </p:cNvPr>
          <p:cNvSpPr txBox="1"/>
          <p:nvPr/>
        </p:nvSpPr>
        <p:spPr>
          <a:xfrm>
            <a:off x="4857520" y="2875002"/>
            <a:ext cx="24769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Demo</a:t>
            </a:r>
            <a:endParaRPr lang="ko-KR" altLang="en-US" sz="6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354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94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1DA6EC7-78D5-9797-593C-5B2EDC216B11}"/>
              </a:ext>
            </a:extLst>
          </p:cNvPr>
          <p:cNvSpPr/>
          <p:nvPr/>
        </p:nvSpPr>
        <p:spPr>
          <a:xfrm>
            <a:off x="5419990" y="4685885"/>
            <a:ext cx="1685340" cy="1627349"/>
          </a:xfrm>
          <a:prstGeom prst="roundRect">
            <a:avLst/>
          </a:prstGeom>
          <a:noFill/>
          <a:ln>
            <a:solidFill>
              <a:srgbClr val="E3779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lient Vector Icons free download in SVG, PNG Format">
            <a:extLst>
              <a:ext uri="{FF2B5EF4-FFF2-40B4-BE49-F238E27FC236}">
                <a16:creationId xmlns:a16="http://schemas.microsoft.com/office/drawing/2014/main" id="{4C07EB05-4FD0-680A-BC15-ED85187E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7146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3ACFEB-B810-463E-0422-27DF10212275}"/>
              </a:ext>
            </a:extLst>
          </p:cNvPr>
          <p:cNvSpPr/>
          <p:nvPr/>
        </p:nvSpPr>
        <p:spPr>
          <a:xfrm>
            <a:off x="2838450" y="171451"/>
            <a:ext cx="9153525" cy="6224884"/>
          </a:xfrm>
          <a:prstGeom prst="roundRect">
            <a:avLst/>
          </a:prstGeom>
          <a:noFill/>
          <a:ln w="28575">
            <a:solidFill>
              <a:srgbClr val="E37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A10D41B-B7DD-F89B-263B-EC2D99ADAA3F}"/>
              </a:ext>
            </a:extLst>
          </p:cNvPr>
          <p:cNvSpPr/>
          <p:nvPr/>
        </p:nvSpPr>
        <p:spPr>
          <a:xfrm>
            <a:off x="5210175" y="572925"/>
            <a:ext cx="3904671" cy="1627349"/>
          </a:xfrm>
          <a:prstGeom prst="roundRect">
            <a:avLst/>
          </a:prstGeom>
          <a:noFill/>
          <a:ln>
            <a:solidFill>
              <a:srgbClr val="E3779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39481-6E58-87AD-B96E-179939DC577F}"/>
              </a:ext>
            </a:extLst>
          </p:cNvPr>
          <p:cNvSpPr txBox="1"/>
          <p:nvPr/>
        </p:nvSpPr>
        <p:spPr>
          <a:xfrm>
            <a:off x="6983843" y="6415385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Server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7423F-5AA6-AAAA-425C-949044A41EB8}"/>
              </a:ext>
            </a:extLst>
          </p:cNvPr>
          <p:cNvSpPr txBox="1"/>
          <p:nvPr/>
        </p:nvSpPr>
        <p:spPr>
          <a:xfrm>
            <a:off x="524710" y="4005560"/>
            <a:ext cx="77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Client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1E80A31A-735E-3F5C-0A01-98FAE05C18DA}"/>
              </a:ext>
            </a:extLst>
          </p:cNvPr>
          <p:cNvSpPr/>
          <p:nvPr/>
        </p:nvSpPr>
        <p:spPr>
          <a:xfrm>
            <a:off x="1724025" y="3286125"/>
            <a:ext cx="1428750" cy="266700"/>
          </a:xfrm>
          <a:prstGeom prst="leftRightArrow">
            <a:avLst/>
          </a:prstGeom>
          <a:pattFill prst="pct90">
            <a:fgClr>
              <a:srgbClr val="E3779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파일의, 유형, nginx 아이콘 에 vscode">
            <a:extLst>
              <a:ext uri="{FF2B5EF4-FFF2-40B4-BE49-F238E27FC236}">
                <a16:creationId xmlns:a16="http://schemas.microsoft.com/office/drawing/2014/main" id="{00764247-31B8-18F8-C365-8C271371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846040"/>
            <a:ext cx="1140470" cy="114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E0F37-15F3-7D70-BD65-B1A798DAF93A}"/>
              </a:ext>
            </a:extLst>
          </p:cNvPr>
          <p:cNvSpPr txBox="1"/>
          <p:nvPr/>
        </p:nvSpPr>
        <p:spPr>
          <a:xfrm>
            <a:off x="3333319" y="400556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Nginx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4" name="Picture 6" descr="React (software) - Wikipedia">
            <a:extLst>
              <a:ext uri="{FF2B5EF4-FFF2-40B4-BE49-F238E27FC236}">
                <a16:creationId xmlns:a16="http://schemas.microsoft.com/office/drawing/2014/main" id="{225BE36B-29C1-37C3-1684-CAF410C4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26" y="4774790"/>
            <a:ext cx="1312068" cy="114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E33D36-4F76-3CEB-4CE2-014B72611652}"/>
              </a:ext>
            </a:extLst>
          </p:cNvPr>
          <p:cNvSpPr txBox="1"/>
          <p:nvPr/>
        </p:nvSpPr>
        <p:spPr>
          <a:xfrm>
            <a:off x="5892972" y="590573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React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21B4D20-9D58-055B-0C35-D74A0402631F}"/>
              </a:ext>
            </a:extLst>
          </p:cNvPr>
          <p:cNvSpPr/>
          <p:nvPr/>
        </p:nvSpPr>
        <p:spPr>
          <a:xfrm rot="13465786">
            <a:off x="4022164" y="4317496"/>
            <a:ext cx="1899451" cy="230833"/>
          </a:xfrm>
          <a:prstGeom prst="rightArrow">
            <a:avLst/>
          </a:prstGeom>
          <a:pattFill prst="pct90">
            <a:fgClr>
              <a:srgbClr val="E3779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D6C0A699-602A-AF1B-B8BC-AB23898A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12" y="611026"/>
            <a:ext cx="1743922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861B91-F90E-D3A2-3E09-CC9758F0C863}"/>
              </a:ext>
            </a:extLst>
          </p:cNvPr>
          <p:cNvSpPr txBox="1"/>
          <p:nvPr/>
        </p:nvSpPr>
        <p:spPr>
          <a:xfrm>
            <a:off x="5824265" y="170306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Node.js 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E8F7FA9-DAEF-CE29-54EF-EA86E932AEF4}"/>
              </a:ext>
            </a:extLst>
          </p:cNvPr>
          <p:cNvSpPr/>
          <p:nvPr/>
        </p:nvSpPr>
        <p:spPr>
          <a:xfrm>
            <a:off x="6093476" y="2706527"/>
            <a:ext cx="3035809" cy="1627349"/>
          </a:xfrm>
          <a:prstGeom prst="roundRect">
            <a:avLst/>
          </a:prstGeom>
          <a:noFill/>
          <a:ln>
            <a:solidFill>
              <a:srgbClr val="E3779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91D6CF45-BABE-0199-F6EA-2158B41C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05" y="2820859"/>
            <a:ext cx="1086633" cy="119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56F90A-81AF-A7D3-5B44-1A588C8FDC73}"/>
              </a:ext>
            </a:extLst>
          </p:cNvPr>
          <p:cNvSpPr txBox="1"/>
          <p:nvPr/>
        </p:nvSpPr>
        <p:spPr>
          <a:xfrm>
            <a:off x="6372302" y="3891261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Python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68" name="Picture 20" descr="Python Tutorial: Streamlit | DataCamp">
            <a:extLst>
              <a:ext uri="{FF2B5EF4-FFF2-40B4-BE49-F238E27FC236}">
                <a16:creationId xmlns:a16="http://schemas.microsoft.com/office/drawing/2014/main" id="{38822602-5E00-8522-887F-2C122CA8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32" y="2987884"/>
            <a:ext cx="1659553" cy="97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DD076A1B-C897-7D0C-A7C5-7A98BBB6CFCE}"/>
              </a:ext>
            </a:extLst>
          </p:cNvPr>
          <p:cNvSpPr/>
          <p:nvPr/>
        </p:nvSpPr>
        <p:spPr>
          <a:xfrm rot="18352009">
            <a:off x="3836008" y="2228612"/>
            <a:ext cx="1934629" cy="266700"/>
          </a:xfrm>
          <a:prstGeom prst="leftRightArrow">
            <a:avLst/>
          </a:prstGeom>
          <a:pattFill prst="pct90">
            <a:fgClr>
              <a:srgbClr val="E3779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express.js SVG Vector Logos - Vector Logo Zone">
            <a:extLst>
              <a:ext uri="{FF2B5EF4-FFF2-40B4-BE49-F238E27FC236}">
                <a16:creationId xmlns:a16="http://schemas.microsoft.com/office/drawing/2014/main" id="{9C7A05AA-A0D7-92E9-4506-763A4C9E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71" y="749138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ocketio, 로고 아이콘 에 Vector Logo">
            <a:extLst>
              <a:ext uri="{FF2B5EF4-FFF2-40B4-BE49-F238E27FC236}">
                <a16:creationId xmlns:a16="http://schemas.microsoft.com/office/drawing/2014/main" id="{AF5384CA-481A-E193-53DE-3A72D884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29" y="1287178"/>
            <a:ext cx="1410192" cy="70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왼쪽/오른쪽 18">
            <a:extLst>
              <a:ext uri="{FF2B5EF4-FFF2-40B4-BE49-F238E27FC236}">
                <a16:creationId xmlns:a16="http://schemas.microsoft.com/office/drawing/2014/main" id="{6D29F322-3774-E565-8299-F26356564F2A}"/>
              </a:ext>
            </a:extLst>
          </p:cNvPr>
          <p:cNvSpPr/>
          <p:nvPr/>
        </p:nvSpPr>
        <p:spPr>
          <a:xfrm>
            <a:off x="4339270" y="3286125"/>
            <a:ext cx="1934629" cy="266700"/>
          </a:xfrm>
          <a:prstGeom prst="leftRightArrow">
            <a:avLst/>
          </a:prstGeom>
          <a:pattFill prst="pct90">
            <a:fgClr>
              <a:srgbClr val="E3779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0" name="Picture 22" descr="호스팅된 MySQL - Amazon RDS for MySQL - AWS">
            <a:extLst>
              <a:ext uri="{FF2B5EF4-FFF2-40B4-BE49-F238E27FC236}">
                <a16:creationId xmlns:a16="http://schemas.microsoft.com/office/drawing/2014/main" id="{16B00499-47DB-3CD2-D6AE-17AA7ECA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521" y="1535074"/>
            <a:ext cx="17666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7553C3A-5285-A7E2-2BD3-52718CD4B39F}"/>
              </a:ext>
            </a:extLst>
          </p:cNvPr>
          <p:cNvSpPr/>
          <p:nvPr/>
        </p:nvSpPr>
        <p:spPr>
          <a:xfrm>
            <a:off x="9936746" y="1360535"/>
            <a:ext cx="1931404" cy="1627349"/>
          </a:xfrm>
          <a:prstGeom prst="roundRect">
            <a:avLst/>
          </a:prstGeom>
          <a:noFill/>
          <a:ln>
            <a:solidFill>
              <a:srgbClr val="E3779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2476AC-A687-01E5-02D3-B864D491490B}"/>
              </a:ext>
            </a:extLst>
          </p:cNvPr>
          <p:cNvSpPr txBox="1"/>
          <p:nvPr/>
        </p:nvSpPr>
        <p:spPr>
          <a:xfrm>
            <a:off x="10497544" y="250716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MySQL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603FC36E-8290-37D4-91EB-AFB6AC04B407}"/>
              </a:ext>
            </a:extLst>
          </p:cNvPr>
          <p:cNvSpPr/>
          <p:nvPr/>
        </p:nvSpPr>
        <p:spPr>
          <a:xfrm rot="1987683">
            <a:off x="8957500" y="1694471"/>
            <a:ext cx="1136594" cy="266700"/>
          </a:xfrm>
          <a:prstGeom prst="leftRightArrow">
            <a:avLst/>
          </a:prstGeom>
          <a:pattFill prst="pct90">
            <a:fgClr>
              <a:srgbClr val="E3779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DF2F356D-F07F-1639-8425-86A0B4C93C1C}"/>
              </a:ext>
            </a:extLst>
          </p:cNvPr>
          <p:cNvSpPr/>
          <p:nvPr/>
        </p:nvSpPr>
        <p:spPr>
          <a:xfrm rot="19866221">
            <a:off x="8995951" y="2969109"/>
            <a:ext cx="1136594" cy="266700"/>
          </a:xfrm>
          <a:prstGeom prst="leftRightArrow">
            <a:avLst/>
          </a:prstGeom>
          <a:pattFill prst="pct90">
            <a:fgClr>
              <a:srgbClr val="E3779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752AB0D-938A-13CD-F000-2AFCD46A7EA5}"/>
              </a:ext>
            </a:extLst>
          </p:cNvPr>
          <p:cNvSpPr/>
          <p:nvPr/>
        </p:nvSpPr>
        <p:spPr>
          <a:xfrm rot="5400000">
            <a:off x="7098009" y="2356295"/>
            <a:ext cx="937857" cy="184858"/>
          </a:xfrm>
          <a:prstGeom prst="rightArrow">
            <a:avLst/>
          </a:prstGeom>
          <a:pattFill prst="pct90">
            <a:fgClr>
              <a:srgbClr val="E3779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DFE7C2-158E-D80F-AF18-659C0B2D15CF}"/>
              </a:ext>
            </a:extLst>
          </p:cNvPr>
          <p:cNvSpPr txBox="1"/>
          <p:nvPr/>
        </p:nvSpPr>
        <p:spPr>
          <a:xfrm>
            <a:off x="7566747" y="22606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.csv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826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1A3224-2B9B-F991-6F89-9EF813B2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3" y="0"/>
            <a:ext cx="4244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55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1A3224-2B9B-F991-6F89-9EF813B2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3" y="0"/>
            <a:ext cx="424461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9F0E7D-EAC0-A8F9-D625-654FCA63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42" y="0"/>
            <a:ext cx="446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8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1A3224-2B9B-F991-6F89-9EF813B2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3" y="0"/>
            <a:ext cx="424461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9F0E7D-EAC0-A8F9-D625-654FCA63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42" y="0"/>
            <a:ext cx="4464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7A835C-50EB-1A2C-DBC8-954DB1B5C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374" y="0"/>
            <a:ext cx="655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13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est logo transparent PNG - StickPNG">
            <a:extLst>
              <a:ext uri="{FF2B5EF4-FFF2-40B4-BE49-F238E27FC236}">
                <a16:creationId xmlns:a16="http://schemas.microsoft.com/office/drawing/2014/main" id="{538C58AE-7BF9-B5FF-0DD6-C64DCF0B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DA6BCB-520F-1245-6213-DBD2BF7E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07" y="0"/>
            <a:ext cx="5451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7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C92081-1C55-4E23-8630-BDD685BA6A6A}"/>
              </a:ext>
            </a:extLst>
          </p:cNvPr>
          <p:cNvSpPr txBox="1"/>
          <p:nvPr/>
        </p:nvSpPr>
        <p:spPr>
          <a:xfrm>
            <a:off x="3895725" y="443246"/>
            <a:ext cx="4400550" cy="5971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목록 제공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 별 제공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추천 영상 제공</a:t>
            </a:r>
            <a:endParaRPr lang="en-US" altLang="ko-KR" sz="2000" b="0" i="0" dirty="0">
              <a:solidFill>
                <a:srgbClr val="1F23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검색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재생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초대 링크 생성 및 복사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재생 시간 동기화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재생 속도 조절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해상도 조절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실시간 채팅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이전 시청 기록에서 영상 재개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동영상 스트리밍 로그 저장 및 시각화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시청 기록 저장</a:t>
            </a:r>
            <a:endParaRPr lang="en-US" altLang="ko-KR" sz="2000" b="0" i="0" dirty="0">
              <a:solidFill>
                <a:srgbClr val="1F23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F23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 테스트</a:t>
            </a:r>
          </a:p>
        </p:txBody>
      </p:sp>
    </p:spTree>
    <p:extLst>
      <p:ext uri="{BB962C8B-B14F-4D97-AF65-F5344CB8AC3E}">
        <p14:creationId xmlns:p14="http://schemas.microsoft.com/office/powerpoint/2010/main" val="379044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28B8AF-7D0F-1F60-274C-10E21A8B452F}"/>
              </a:ext>
            </a:extLst>
          </p:cNvPr>
          <p:cNvSpPr txBox="1"/>
          <p:nvPr/>
        </p:nvSpPr>
        <p:spPr>
          <a:xfrm>
            <a:off x="2892238" y="2875002"/>
            <a:ext cx="64075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Lesson Learned</a:t>
            </a:r>
            <a:endParaRPr lang="ko-KR" altLang="en-US" sz="6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493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28B8AF-7D0F-1F60-274C-10E21A8B452F}"/>
              </a:ext>
            </a:extLst>
          </p:cNvPr>
          <p:cNvSpPr txBox="1"/>
          <p:nvPr/>
        </p:nvSpPr>
        <p:spPr>
          <a:xfrm>
            <a:off x="4060828" y="2875002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r>
              <a:rPr lang="en-US" altLang="ko-KR" sz="6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6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77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D9F42C-91F1-9F34-1382-69C164C9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095A2DD-BB32-CA72-5326-0FA1729D3521}"/>
              </a:ext>
            </a:extLst>
          </p:cNvPr>
          <p:cNvGrpSpPr/>
          <p:nvPr/>
        </p:nvGrpSpPr>
        <p:grpSpPr>
          <a:xfrm>
            <a:off x="91438" y="95726"/>
            <a:ext cx="647701" cy="216117"/>
            <a:chOff x="-633413" y="552451"/>
            <a:chExt cx="777886" cy="2595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9806886-4EF8-2DC3-460A-FF49359955D9}"/>
                </a:ext>
              </a:extLst>
            </p:cNvPr>
            <p:cNvSpPr/>
            <p:nvPr/>
          </p:nvSpPr>
          <p:spPr>
            <a:xfrm>
              <a:off x="-633413" y="552451"/>
              <a:ext cx="777886" cy="2595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BA3D886-C69A-93A4-FC76-B822128E9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51" t="24709" r="9649" b="38844"/>
            <a:stretch/>
          </p:blipFill>
          <p:spPr>
            <a:xfrm>
              <a:off x="-601673" y="587799"/>
              <a:ext cx="746146" cy="166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69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F7D246-FDFC-F71B-D7C4-0C967326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0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531847-5B50-E5F5-A2C0-79239064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A7C286-B63D-C1B8-D871-DBCE7515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236FB5D-12F4-0D05-004B-E8EBD866FD21}"/>
              </a:ext>
            </a:extLst>
          </p:cNvPr>
          <p:cNvGrpSpPr/>
          <p:nvPr/>
        </p:nvGrpSpPr>
        <p:grpSpPr>
          <a:xfrm>
            <a:off x="91438" y="95726"/>
            <a:ext cx="647701" cy="216117"/>
            <a:chOff x="-633413" y="552451"/>
            <a:chExt cx="777886" cy="2595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02353E7-71A1-1DD4-C595-1F25A6CC90E1}"/>
                </a:ext>
              </a:extLst>
            </p:cNvPr>
            <p:cNvSpPr/>
            <p:nvPr/>
          </p:nvSpPr>
          <p:spPr>
            <a:xfrm>
              <a:off x="-633413" y="552451"/>
              <a:ext cx="777886" cy="2595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891BD6C-34DF-742A-7661-D4836A41D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51" t="24709" r="9649" b="38844"/>
            <a:stretch/>
          </p:blipFill>
          <p:spPr>
            <a:xfrm>
              <a:off x="-601673" y="587799"/>
              <a:ext cx="746146" cy="166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464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93B41E-1022-5AE2-3202-CAEEB4F3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9D6E0B-4A51-B1CC-660E-AD0893C59E6D}"/>
              </a:ext>
            </a:extLst>
          </p:cNvPr>
          <p:cNvGrpSpPr/>
          <p:nvPr/>
        </p:nvGrpSpPr>
        <p:grpSpPr>
          <a:xfrm>
            <a:off x="91438" y="95726"/>
            <a:ext cx="647701" cy="216117"/>
            <a:chOff x="-633413" y="552451"/>
            <a:chExt cx="777886" cy="2595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4A474E8-026B-B9B6-B027-13E0F785D029}"/>
                </a:ext>
              </a:extLst>
            </p:cNvPr>
            <p:cNvSpPr/>
            <p:nvPr/>
          </p:nvSpPr>
          <p:spPr>
            <a:xfrm>
              <a:off x="-633413" y="552451"/>
              <a:ext cx="777886" cy="2595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68D5A5-2337-ED66-F20E-9431DFBDC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51" t="24709" r="9649" b="38844"/>
            <a:stretch/>
          </p:blipFill>
          <p:spPr>
            <a:xfrm>
              <a:off x="-601673" y="587799"/>
              <a:ext cx="746146" cy="166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64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B4E6A4-0084-785C-D183-88AA326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CE12A88-9AC5-4ABB-60C7-49BB06187D49}"/>
              </a:ext>
            </a:extLst>
          </p:cNvPr>
          <p:cNvGrpSpPr/>
          <p:nvPr/>
        </p:nvGrpSpPr>
        <p:grpSpPr>
          <a:xfrm>
            <a:off x="91438" y="95726"/>
            <a:ext cx="647701" cy="216117"/>
            <a:chOff x="-633413" y="552451"/>
            <a:chExt cx="777886" cy="2595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AF8FA7C-958A-9930-0542-8CF4DAC32084}"/>
                </a:ext>
              </a:extLst>
            </p:cNvPr>
            <p:cNvSpPr/>
            <p:nvPr/>
          </p:nvSpPr>
          <p:spPr>
            <a:xfrm>
              <a:off x="-633413" y="552451"/>
              <a:ext cx="777886" cy="2595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05F5869-A7A2-0CD1-D122-2DC6927A8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51" t="24709" r="9649" b="38844"/>
            <a:stretch/>
          </p:blipFill>
          <p:spPr>
            <a:xfrm>
              <a:off x="-601673" y="587799"/>
              <a:ext cx="746146" cy="166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393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103</Words>
  <Application>Microsoft Office PowerPoint</Application>
  <PresentationFormat>와이드스크린</PresentationFormat>
  <Paragraphs>36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Pretendard SemiBold</vt:lpstr>
      <vt:lpstr>Pretendard</vt:lpstr>
      <vt:lpstr>Arial</vt:lpstr>
      <vt:lpstr>Pretendard Thin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정재엽</dc:creator>
  <cp:lastModifiedBy>정재엽</cp:lastModifiedBy>
  <cp:revision>1</cp:revision>
  <dcterms:created xsi:type="dcterms:W3CDTF">2023-06-04T04:42:24Z</dcterms:created>
  <dcterms:modified xsi:type="dcterms:W3CDTF">2023-06-13T14:04:03Z</dcterms:modified>
</cp:coreProperties>
</file>